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8" r:id="rId4"/>
    <p:sldId id="289" r:id="rId5"/>
    <p:sldId id="279" r:id="rId6"/>
    <p:sldId id="286" r:id="rId7"/>
    <p:sldId id="285" r:id="rId8"/>
    <p:sldId id="271" r:id="rId9"/>
    <p:sldId id="280" r:id="rId10"/>
    <p:sldId id="275" r:id="rId11"/>
    <p:sldId id="290" r:id="rId12"/>
    <p:sldId id="273" r:id="rId13"/>
    <p:sldId id="274" r:id="rId14"/>
    <p:sldId id="276" r:id="rId15"/>
    <p:sldId id="291" r:id="rId16"/>
    <p:sldId id="277" r:id="rId17"/>
    <p:sldId id="278" r:id="rId18"/>
    <p:sldId id="282" r:id="rId19"/>
    <p:sldId id="287" r:id="rId20"/>
    <p:sldId id="292" r:id="rId21"/>
    <p:sldId id="283" r:id="rId22"/>
    <p:sldId id="259" r:id="rId23"/>
    <p:sldId id="26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7D50B-A152-4AA4-BA19-4F92AC3F8ED7}" v="755" dt="2022-06-08T20:24:42.6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562" autoAdjust="0"/>
  </p:normalViewPr>
  <p:slideViewPr>
    <p:cSldViewPr snapToGrid="0">
      <p:cViewPr varScale="1">
        <p:scale>
          <a:sx n="77" d="100"/>
          <a:sy n="77" d="100"/>
        </p:scale>
        <p:origin x="115" y="31"/>
      </p:cViewPr>
      <p:guideLst/>
    </p:cSldViewPr>
  </p:slideViewPr>
  <p:notesTextViewPr>
    <p:cViewPr>
      <p:scale>
        <a:sx n="87" d="100"/>
        <a:sy n="87" d="100"/>
      </p:scale>
      <p:origin x="0" y="0"/>
    </p:cViewPr>
  </p:notesTextViewPr>
  <p:notesViewPr>
    <p:cSldViewPr snapToGrid="0">
      <p:cViewPr varScale="1">
        <p:scale>
          <a:sx n="37" d="100"/>
          <a:sy n="37" d="100"/>
        </p:scale>
        <p:origin x="2445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an Ganeshalingam" userId="13a13395-95e7-4a9a-b8c6-2765f76934a0" providerId="ADAL" clId="{52F7D50B-A152-4AA4-BA19-4F92AC3F8ED7}"/>
    <pc:docChg chg="undo redo custSel addSld delSld modSld sldOrd">
      <pc:chgData name="Anujan Ganeshalingam" userId="13a13395-95e7-4a9a-b8c6-2765f76934a0" providerId="ADAL" clId="{52F7D50B-A152-4AA4-BA19-4F92AC3F8ED7}" dt="2022-06-08T20:24:42.632" v="7426"/>
      <pc:docMkLst>
        <pc:docMk/>
      </pc:docMkLst>
      <pc:sldChg chg="addSp modSp mod modTransition">
        <pc:chgData name="Anujan Ganeshalingam" userId="13a13395-95e7-4a9a-b8c6-2765f76934a0" providerId="ADAL" clId="{52F7D50B-A152-4AA4-BA19-4F92AC3F8ED7}" dt="2022-06-08T16:11:33.345" v="7395"/>
        <pc:sldMkLst>
          <pc:docMk/>
          <pc:sldMk cId="1969107273" sldId="256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969107273" sldId="256"/>
            <ac:spMk id="2" creationId="{67C68184-E9FB-4ACE-AC27-441D82458FB9}"/>
          </ac:spMkLst>
        </pc:spChg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969107273" sldId="256"/>
            <ac:spMk id="3" creationId="{9A2787E7-D846-4EE7-A8AC-CFA0B91BE83A}"/>
          </ac:spMkLst>
        </pc:spChg>
        <pc:picChg chg="add mod">
          <ac:chgData name="Anujan Ganeshalingam" userId="13a13395-95e7-4a9a-b8c6-2765f76934a0" providerId="ADAL" clId="{52F7D50B-A152-4AA4-BA19-4F92AC3F8ED7}" dt="2022-06-04T17:39:41.322" v="7030" actId="14100"/>
          <ac:picMkLst>
            <pc:docMk/>
            <pc:sldMk cId="1969107273" sldId="256"/>
            <ac:picMk id="5" creationId="{A1B13EF4-7C13-6BB4-16EE-DF3B2C6A537B}"/>
          </ac:picMkLst>
        </pc:picChg>
      </pc:sldChg>
      <pc:sldChg chg="modSp mod modTransition modNotesTx">
        <pc:chgData name="Anujan Ganeshalingam" userId="13a13395-95e7-4a9a-b8c6-2765f76934a0" providerId="ADAL" clId="{52F7D50B-A152-4AA4-BA19-4F92AC3F8ED7}" dt="2022-06-08T16:11:38.149" v="7396"/>
        <pc:sldMkLst>
          <pc:docMk/>
          <pc:sldMk cId="2741068546" sldId="257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741068546" sldId="257"/>
            <ac:spMk id="2" creationId="{DE2F9AB6-EC08-43E6-A167-CAC12C9F84A0}"/>
          </ac:spMkLst>
        </pc:spChg>
        <pc:spChg chg="mod">
          <ac:chgData name="Anujan Ganeshalingam" userId="13a13395-95e7-4a9a-b8c6-2765f76934a0" providerId="ADAL" clId="{52F7D50B-A152-4AA4-BA19-4F92AC3F8ED7}" dt="2022-06-08T15:04:31.173" v="7334" actId="113"/>
          <ac:spMkLst>
            <pc:docMk/>
            <pc:sldMk cId="2741068546" sldId="257"/>
            <ac:spMk id="3" creationId="{78BFBB63-0AC9-4C23-925E-CC2785CB36D0}"/>
          </ac:spMkLst>
        </pc:spChg>
        <pc:spChg chg="mod">
          <ac:chgData name="Anujan Ganeshalingam" userId="13a13395-95e7-4a9a-b8c6-2765f76934a0" providerId="ADAL" clId="{52F7D50B-A152-4AA4-BA19-4F92AC3F8ED7}" dt="2022-06-07T14:34:27.925" v="7051" actId="20577"/>
          <ac:spMkLst>
            <pc:docMk/>
            <pc:sldMk cId="2741068546" sldId="257"/>
            <ac:spMk id="5" creationId="{0D054348-4665-48E2-927A-1BC676D8253B}"/>
          </ac:spMkLst>
        </pc:spChg>
      </pc:sldChg>
      <pc:sldChg chg="modSp del mod">
        <pc:chgData name="Anujan Ganeshalingam" userId="13a13395-95e7-4a9a-b8c6-2765f76934a0" providerId="ADAL" clId="{52F7D50B-A152-4AA4-BA19-4F92AC3F8ED7}" dt="2022-05-20T22:15:01.157" v="2599" actId="47"/>
        <pc:sldMkLst>
          <pc:docMk/>
          <pc:sldMk cId="374310436" sldId="258"/>
        </pc:sldMkLst>
        <pc:spChg chg="mod">
          <ac:chgData name="Anujan Ganeshalingam" userId="13a13395-95e7-4a9a-b8c6-2765f76934a0" providerId="ADAL" clId="{52F7D50B-A152-4AA4-BA19-4F92AC3F8ED7}" dt="2022-05-05T14:25:33.510" v="105"/>
          <ac:spMkLst>
            <pc:docMk/>
            <pc:sldMk cId="374310436" sldId="258"/>
            <ac:spMk id="2" creationId="{B66916BD-C251-4D6A-885B-F634BC02DA63}"/>
          </ac:spMkLst>
        </pc:spChg>
        <pc:spChg chg="mod">
          <ac:chgData name="Anujan Ganeshalingam" userId="13a13395-95e7-4a9a-b8c6-2765f76934a0" providerId="ADAL" clId="{52F7D50B-A152-4AA4-BA19-4F92AC3F8ED7}" dt="2022-05-05T16:00:09.885" v="2046" actId="20578"/>
          <ac:spMkLst>
            <pc:docMk/>
            <pc:sldMk cId="374310436" sldId="258"/>
            <ac:spMk id="3" creationId="{E1E7ABC0-D639-4EF2-B9C5-DC9EB6BA60CF}"/>
          </ac:spMkLst>
        </pc:spChg>
      </pc:sldChg>
      <pc:sldChg chg="modSp add">
        <pc:chgData name="Anujan Ganeshalingam" userId="13a13395-95e7-4a9a-b8c6-2765f76934a0" providerId="ADAL" clId="{52F7D50B-A152-4AA4-BA19-4F92AC3F8ED7}" dt="2022-06-04T10:14:30.371" v="6458"/>
        <pc:sldMkLst>
          <pc:docMk/>
          <pc:sldMk cId="2228963937" sldId="259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228963937" sldId="259"/>
            <ac:spMk id="2" creationId="{E5F14031-C70A-4720-B88A-EBA8F24F1E11}"/>
          </ac:spMkLst>
        </pc:spChg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228963937" sldId="259"/>
            <ac:spMk id="3" creationId="{6CF3E57A-BA0D-44D8-843B-A36BAB47979A}"/>
          </ac:spMkLst>
        </pc:spChg>
      </pc:sldChg>
      <pc:sldChg chg="modSp del mod">
        <pc:chgData name="Anujan Ganeshalingam" userId="13a13395-95e7-4a9a-b8c6-2765f76934a0" providerId="ADAL" clId="{52F7D50B-A152-4AA4-BA19-4F92AC3F8ED7}" dt="2022-05-20T22:15:03.836" v="2600" actId="2696"/>
        <pc:sldMkLst>
          <pc:docMk/>
          <pc:sldMk cId="3733347633" sldId="259"/>
        </pc:sldMkLst>
        <pc:spChg chg="mod">
          <ac:chgData name="Anujan Ganeshalingam" userId="13a13395-95e7-4a9a-b8c6-2765f76934a0" providerId="ADAL" clId="{52F7D50B-A152-4AA4-BA19-4F92AC3F8ED7}" dt="2022-05-05T14:25:33.510" v="105"/>
          <ac:spMkLst>
            <pc:docMk/>
            <pc:sldMk cId="3733347633" sldId="259"/>
            <ac:spMk id="2" creationId="{E5F14031-C70A-4720-B88A-EBA8F24F1E11}"/>
          </ac:spMkLst>
        </pc:spChg>
        <pc:spChg chg="mod">
          <ac:chgData name="Anujan Ganeshalingam" userId="13a13395-95e7-4a9a-b8c6-2765f76934a0" providerId="ADAL" clId="{52F7D50B-A152-4AA4-BA19-4F92AC3F8ED7}" dt="2022-05-06T23:02:44.762" v="2597" actId="20577"/>
          <ac:spMkLst>
            <pc:docMk/>
            <pc:sldMk cId="3733347633" sldId="259"/>
            <ac:spMk id="3" creationId="{6CF3E57A-BA0D-44D8-843B-A36BAB47979A}"/>
          </ac:spMkLst>
        </pc:spChg>
      </pc:sldChg>
      <pc:sldChg chg="addSp delSp modSp del mod modNotesTx">
        <pc:chgData name="Anujan Ganeshalingam" userId="13a13395-95e7-4a9a-b8c6-2765f76934a0" providerId="ADAL" clId="{52F7D50B-A152-4AA4-BA19-4F92AC3F8ED7}" dt="2022-05-20T22:15:11.202" v="2602" actId="2696"/>
        <pc:sldMkLst>
          <pc:docMk/>
          <pc:sldMk cId="225861774" sldId="267"/>
        </pc:sldMkLst>
        <pc:picChg chg="add mod">
          <ac:chgData name="Anujan Ganeshalingam" userId="13a13395-95e7-4a9a-b8c6-2765f76934a0" providerId="ADAL" clId="{52F7D50B-A152-4AA4-BA19-4F92AC3F8ED7}" dt="2022-05-05T16:00:52.011" v="2050" actId="962"/>
          <ac:picMkLst>
            <pc:docMk/>
            <pc:sldMk cId="225861774" sldId="267"/>
            <ac:picMk id="3" creationId="{5368FABE-85F4-4FFA-BFDD-32D336810D00}"/>
          </ac:picMkLst>
        </pc:picChg>
        <pc:picChg chg="del">
          <ac:chgData name="Anujan Ganeshalingam" userId="13a13395-95e7-4a9a-b8c6-2765f76934a0" providerId="ADAL" clId="{52F7D50B-A152-4AA4-BA19-4F92AC3F8ED7}" dt="2022-05-05T16:00:41.356" v="2047" actId="478"/>
          <ac:picMkLst>
            <pc:docMk/>
            <pc:sldMk cId="225861774" sldId="267"/>
            <ac:picMk id="4" creationId="{D35729FF-356D-4F13-8785-A6720F49E1D1}"/>
          </ac:picMkLst>
        </pc:picChg>
      </pc:sldChg>
      <pc:sldChg chg="add">
        <pc:chgData name="Anujan Ganeshalingam" userId="13a13395-95e7-4a9a-b8c6-2765f76934a0" providerId="ADAL" clId="{52F7D50B-A152-4AA4-BA19-4F92AC3F8ED7}" dt="2022-05-20T22:15:13.474" v="2603"/>
        <pc:sldMkLst>
          <pc:docMk/>
          <pc:sldMk cId="2979880115" sldId="267"/>
        </pc:sldMkLst>
      </pc:sldChg>
      <pc:sldChg chg="addSp delSp modSp del mod modNotesTx">
        <pc:chgData name="Anujan Ganeshalingam" userId="13a13395-95e7-4a9a-b8c6-2765f76934a0" providerId="ADAL" clId="{52F7D50B-A152-4AA4-BA19-4F92AC3F8ED7}" dt="2022-05-25T10:08:10.874" v="6079" actId="2696"/>
        <pc:sldMkLst>
          <pc:docMk/>
          <pc:sldMk cId="3795428338" sldId="269"/>
        </pc:sldMkLst>
        <pc:spChg chg="mod">
          <ac:chgData name="Anujan Ganeshalingam" userId="13a13395-95e7-4a9a-b8c6-2765f76934a0" providerId="ADAL" clId="{52F7D50B-A152-4AA4-BA19-4F92AC3F8ED7}" dt="2022-05-20T22:19:41.211" v="2643" actId="1076"/>
          <ac:spMkLst>
            <pc:docMk/>
            <pc:sldMk cId="3795428338" sldId="269"/>
            <ac:spMk id="2" creationId="{629D8251-C2BE-4C28-8E35-1FB8243D4744}"/>
          </ac:spMkLst>
        </pc:spChg>
        <pc:spChg chg="mod">
          <ac:chgData name="Anujan Ganeshalingam" userId="13a13395-95e7-4a9a-b8c6-2765f76934a0" providerId="ADAL" clId="{52F7D50B-A152-4AA4-BA19-4F92AC3F8ED7}" dt="2022-05-25T10:01:26.596" v="5453" actId="20577"/>
          <ac:spMkLst>
            <pc:docMk/>
            <pc:sldMk cId="3795428338" sldId="269"/>
            <ac:spMk id="3" creationId="{C22C2D19-FA3B-4A86-B9EF-4D85B0E793CD}"/>
          </ac:spMkLst>
        </pc:spChg>
        <pc:spChg chg="add del mod">
          <ac:chgData name="Anujan Ganeshalingam" userId="13a13395-95e7-4a9a-b8c6-2765f76934a0" providerId="ADAL" clId="{52F7D50B-A152-4AA4-BA19-4F92AC3F8ED7}" dt="2022-05-05T14:35:10.794" v="185" actId="478"/>
          <ac:spMkLst>
            <pc:docMk/>
            <pc:sldMk cId="3795428338" sldId="269"/>
            <ac:spMk id="10" creationId="{E9FE2818-D9E7-4C5A-90E4-D2A6FB9BEF53}"/>
          </ac:spMkLst>
        </pc:spChg>
        <pc:spChg chg="add del mod">
          <ac:chgData name="Anujan Ganeshalingam" userId="13a13395-95e7-4a9a-b8c6-2765f76934a0" providerId="ADAL" clId="{52F7D50B-A152-4AA4-BA19-4F92AC3F8ED7}" dt="2022-05-05T15:38:37.551" v="856" actId="478"/>
          <ac:spMkLst>
            <pc:docMk/>
            <pc:sldMk cId="3795428338" sldId="269"/>
            <ac:spMk id="20" creationId="{E081C65A-54A7-46A2-983E-8206D0BD6845}"/>
          </ac:spMkLst>
        </pc:spChg>
        <pc:spChg chg="add del mod">
          <ac:chgData name="Anujan Ganeshalingam" userId="13a13395-95e7-4a9a-b8c6-2765f76934a0" providerId="ADAL" clId="{52F7D50B-A152-4AA4-BA19-4F92AC3F8ED7}" dt="2022-05-05T14:31:04.382" v="152" actId="478"/>
          <ac:spMkLst>
            <pc:docMk/>
            <pc:sldMk cId="3795428338" sldId="269"/>
            <ac:spMk id="81" creationId="{BB6BCA17-3B6A-4657-B1F8-E992E5F726E2}"/>
          </ac:spMkLst>
        </pc:spChg>
        <pc:spChg chg="add del mod">
          <ac:chgData name="Anujan Ganeshalingam" userId="13a13395-95e7-4a9a-b8c6-2765f76934a0" providerId="ADAL" clId="{52F7D50B-A152-4AA4-BA19-4F92AC3F8ED7}" dt="2022-05-05T14:33:38.727" v="161" actId="478"/>
          <ac:spMkLst>
            <pc:docMk/>
            <pc:sldMk cId="3795428338" sldId="269"/>
            <ac:spMk id="86" creationId="{B2BAE785-120E-4E55-A242-EEC87704D31A}"/>
          </ac:spMkLst>
        </pc:spChg>
        <pc:spChg chg="add del mod">
          <ac:chgData name="Anujan Ganeshalingam" userId="13a13395-95e7-4a9a-b8c6-2765f76934a0" providerId="ADAL" clId="{52F7D50B-A152-4AA4-BA19-4F92AC3F8ED7}" dt="2022-05-05T15:38:40.075" v="861" actId="478"/>
          <ac:spMkLst>
            <pc:docMk/>
            <pc:sldMk cId="3795428338" sldId="269"/>
            <ac:spMk id="89" creationId="{BC03F96B-3CF4-4E2E-8532-3222E0D3F153}"/>
          </ac:spMkLst>
        </pc:spChg>
        <pc:spChg chg="mod">
          <ac:chgData name="Anujan Ganeshalingam" userId="13a13395-95e7-4a9a-b8c6-2765f76934a0" providerId="ADAL" clId="{52F7D50B-A152-4AA4-BA19-4F92AC3F8ED7}" dt="2022-05-05T23:08:54.380" v="2265" actId="208"/>
          <ac:spMkLst>
            <pc:docMk/>
            <pc:sldMk cId="3795428338" sldId="269"/>
            <ac:spMk id="97" creationId="{0C1CF4DC-3BD3-4820-8C9D-E1D3321B442F}"/>
          </ac:spMkLst>
        </pc:spChg>
        <pc:spChg chg="mod">
          <ac:chgData name="Anujan Ganeshalingam" userId="13a13395-95e7-4a9a-b8c6-2765f76934a0" providerId="ADAL" clId="{52F7D50B-A152-4AA4-BA19-4F92AC3F8ED7}" dt="2022-05-05T15:38:33.380" v="855" actId="1076"/>
          <ac:spMkLst>
            <pc:docMk/>
            <pc:sldMk cId="3795428338" sldId="269"/>
            <ac:spMk id="100" creationId="{8F92B16B-41F4-4F1C-86BF-BAC90DB64836}"/>
          </ac:spMkLst>
        </pc:spChg>
        <pc:picChg chg="add del mod modCrop">
          <ac:chgData name="Anujan Ganeshalingam" userId="13a13395-95e7-4a9a-b8c6-2765f76934a0" providerId="ADAL" clId="{52F7D50B-A152-4AA4-BA19-4F92AC3F8ED7}" dt="2022-05-05T14:34:11.606" v="169" actId="478"/>
          <ac:picMkLst>
            <pc:docMk/>
            <pc:sldMk cId="3795428338" sldId="269"/>
            <ac:picMk id="15" creationId="{682AD8FC-44A7-41C9-81E5-0F86098EFF9F}"/>
          </ac:picMkLst>
        </pc:picChg>
        <pc:picChg chg="add del mod">
          <ac:chgData name="Anujan Ganeshalingam" userId="13a13395-95e7-4a9a-b8c6-2765f76934a0" providerId="ADAL" clId="{52F7D50B-A152-4AA4-BA19-4F92AC3F8ED7}" dt="2022-05-05T14:34:29.640" v="177" actId="478"/>
          <ac:picMkLst>
            <pc:docMk/>
            <pc:sldMk cId="3795428338" sldId="269"/>
            <ac:picMk id="17" creationId="{5D491663-73DB-422A-B368-3DD984DF21CB}"/>
          </ac:picMkLst>
        </pc:picChg>
        <pc:picChg chg="add del">
          <ac:chgData name="Anujan Ganeshalingam" userId="13a13395-95e7-4a9a-b8c6-2765f76934a0" providerId="ADAL" clId="{52F7D50B-A152-4AA4-BA19-4F92AC3F8ED7}" dt="2022-05-05T14:35:35.652" v="194" actId="22"/>
          <ac:picMkLst>
            <pc:docMk/>
            <pc:sldMk cId="3795428338" sldId="269"/>
            <ac:picMk id="19" creationId="{4644DF3F-AE2D-4E25-9B42-430E88D32176}"/>
          </ac:picMkLst>
        </pc:picChg>
        <pc:picChg chg="add del mod">
          <ac:chgData name="Anujan Ganeshalingam" userId="13a13395-95e7-4a9a-b8c6-2765f76934a0" providerId="ADAL" clId="{52F7D50B-A152-4AA4-BA19-4F92AC3F8ED7}" dt="2022-05-05T15:38:38.701" v="859" actId="478"/>
          <ac:picMkLst>
            <pc:docMk/>
            <pc:sldMk cId="3795428338" sldId="269"/>
            <ac:picMk id="87" creationId="{3E103D6A-A353-42AB-A510-A1283FAD358A}"/>
          </ac:picMkLst>
        </pc:picChg>
        <pc:picChg chg="add del mod">
          <ac:chgData name="Anujan Ganeshalingam" userId="13a13395-95e7-4a9a-b8c6-2765f76934a0" providerId="ADAL" clId="{52F7D50B-A152-4AA4-BA19-4F92AC3F8ED7}" dt="2022-05-05T14:36:45.775" v="215"/>
          <ac:picMkLst>
            <pc:docMk/>
            <pc:sldMk cId="3795428338" sldId="269"/>
            <ac:picMk id="88" creationId="{78DAAE7B-4BDA-4444-9ADE-D799A480BB6B}"/>
          </ac:picMkLst>
        </pc:picChg>
        <pc:picChg chg="mod modCrop">
          <ac:chgData name="Anujan Ganeshalingam" userId="13a13395-95e7-4a9a-b8c6-2765f76934a0" providerId="ADAL" clId="{52F7D50B-A152-4AA4-BA19-4F92AC3F8ED7}" dt="2022-05-20T22:19:36.472" v="2642" actId="1076"/>
          <ac:picMkLst>
            <pc:docMk/>
            <pc:sldMk cId="3795428338" sldId="269"/>
            <ac:picMk id="98" creationId="{82AF3119-E48C-4933-A052-610595C71EA4}"/>
          </ac:picMkLst>
        </pc:picChg>
        <pc:picChg chg="add del mod">
          <ac:chgData name="Anujan Ganeshalingam" userId="13a13395-95e7-4a9a-b8c6-2765f76934a0" providerId="ADAL" clId="{52F7D50B-A152-4AA4-BA19-4F92AC3F8ED7}" dt="2022-05-05T15:38:38.082" v="857" actId="478"/>
          <ac:picMkLst>
            <pc:docMk/>
            <pc:sldMk cId="3795428338" sldId="269"/>
            <ac:picMk id="1026" creationId="{10052E5E-0896-4A23-9F52-D67ED0A3698A}"/>
          </ac:picMkLst>
        </pc:picChg>
        <pc:cxnChg chg="add del mod">
          <ac:chgData name="Anujan Ganeshalingam" userId="13a13395-95e7-4a9a-b8c6-2765f76934a0" providerId="ADAL" clId="{52F7D50B-A152-4AA4-BA19-4F92AC3F8ED7}" dt="2022-05-05T14:28:25.539" v="116" actId="478"/>
          <ac:cxnSpMkLst>
            <pc:docMk/>
            <pc:sldMk cId="3795428338" sldId="269"/>
            <ac:cxnSpMk id="5" creationId="{0B80D69A-AEAE-474C-9FE1-A64828669C19}"/>
          </ac:cxnSpMkLst>
        </pc:cxnChg>
        <pc:cxnChg chg="add del mod">
          <ac:chgData name="Anujan Ganeshalingam" userId="13a13395-95e7-4a9a-b8c6-2765f76934a0" providerId="ADAL" clId="{52F7D50B-A152-4AA4-BA19-4F92AC3F8ED7}" dt="2022-05-05T14:31:22.764" v="155" actId="478"/>
          <ac:cxnSpMkLst>
            <pc:docMk/>
            <pc:sldMk cId="3795428338" sldId="269"/>
            <ac:cxnSpMk id="12" creationId="{F8757400-21EB-49B0-80A3-12B254AE5B48}"/>
          </ac:cxnSpMkLst>
        </pc:cxnChg>
      </pc:sldChg>
      <pc:sldChg chg="modSp del mod">
        <pc:chgData name="Anujan Ganeshalingam" userId="13a13395-95e7-4a9a-b8c6-2765f76934a0" providerId="ADAL" clId="{52F7D50B-A152-4AA4-BA19-4F92AC3F8ED7}" dt="2022-05-20T22:15:22.833" v="2604" actId="2696"/>
        <pc:sldMkLst>
          <pc:docMk/>
          <pc:sldMk cId="3954022875" sldId="270"/>
        </pc:sldMkLst>
        <pc:spChg chg="mod">
          <ac:chgData name="Anujan Ganeshalingam" userId="13a13395-95e7-4a9a-b8c6-2765f76934a0" providerId="ADAL" clId="{52F7D50B-A152-4AA4-BA19-4F92AC3F8ED7}" dt="2022-05-05T14:25:33.510" v="105"/>
          <ac:spMkLst>
            <pc:docMk/>
            <pc:sldMk cId="3954022875" sldId="270"/>
            <ac:spMk id="2" creationId="{97DF7D82-FEF9-430F-9E3C-4616A437BF85}"/>
          </ac:spMkLst>
        </pc:spChg>
        <pc:spChg chg="mod">
          <ac:chgData name="Anujan Ganeshalingam" userId="13a13395-95e7-4a9a-b8c6-2765f76934a0" providerId="ADAL" clId="{52F7D50B-A152-4AA4-BA19-4F92AC3F8ED7}" dt="2022-05-05T15:38:23.283" v="853" actId="1076"/>
          <ac:spMkLst>
            <pc:docMk/>
            <pc:sldMk cId="3954022875" sldId="270"/>
            <ac:spMk id="7" creationId="{C61A252B-E09A-45C3-BD81-EC9BCE1C22AB}"/>
          </ac:spMkLst>
        </pc:spChg>
        <pc:picChg chg="mod">
          <ac:chgData name="Anujan Ganeshalingam" userId="13a13395-95e7-4a9a-b8c6-2765f76934a0" providerId="ADAL" clId="{52F7D50B-A152-4AA4-BA19-4F92AC3F8ED7}" dt="2022-05-05T15:38:17.107" v="852" actId="1076"/>
          <ac:picMkLst>
            <pc:docMk/>
            <pc:sldMk cId="3954022875" sldId="270"/>
            <ac:picMk id="6" creationId="{68E77436-A7C5-4063-86A7-3B4649A4BD3C}"/>
          </ac:picMkLst>
        </pc:picChg>
      </pc:sldChg>
      <pc:sldChg chg="modSp add">
        <pc:chgData name="Anujan Ganeshalingam" userId="13a13395-95e7-4a9a-b8c6-2765f76934a0" providerId="ADAL" clId="{52F7D50B-A152-4AA4-BA19-4F92AC3F8ED7}" dt="2022-06-04T10:14:30.371" v="6458"/>
        <pc:sldMkLst>
          <pc:docMk/>
          <pc:sldMk cId="4247234599" sldId="270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4247234599" sldId="270"/>
            <ac:spMk id="2" creationId="{97DF7D82-FEF9-430F-9E3C-4616A437BF85}"/>
          </ac:spMkLst>
        </pc:spChg>
      </pc:sldChg>
      <pc:sldChg chg="addSp modSp mod modNotesTx">
        <pc:chgData name="Anujan Ganeshalingam" userId="13a13395-95e7-4a9a-b8c6-2765f76934a0" providerId="ADAL" clId="{52F7D50B-A152-4AA4-BA19-4F92AC3F8ED7}" dt="2022-06-08T15:07:46.656" v="7342" actId="113"/>
        <pc:sldMkLst>
          <pc:docMk/>
          <pc:sldMk cId="3938791220" sldId="271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938791220" sldId="271"/>
            <ac:spMk id="2" creationId="{F470D4A4-46AE-4B36-A712-0E3F803EA86D}"/>
          </ac:spMkLst>
        </pc:spChg>
        <pc:spChg chg="mod">
          <ac:chgData name="Anujan Ganeshalingam" userId="13a13395-95e7-4a9a-b8c6-2765f76934a0" providerId="ADAL" clId="{52F7D50B-A152-4AA4-BA19-4F92AC3F8ED7}" dt="2022-06-08T15:07:46.656" v="7342" actId="113"/>
          <ac:spMkLst>
            <pc:docMk/>
            <pc:sldMk cId="3938791220" sldId="271"/>
            <ac:spMk id="3" creationId="{013937A1-8B22-4841-97BA-4C413261618C}"/>
          </ac:spMkLst>
        </pc:spChg>
        <pc:spChg chg="add mod">
          <ac:chgData name="Anujan Ganeshalingam" userId="13a13395-95e7-4a9a-b8c6-2765f76934a0" providerId="ADAL" clId="{52F7D50B-A152-4AA4-BA19-4F92AC3F8ED7}" dt="2022-06-07T20:04:10.997" v="7087" actId="404"/>
          <ac:spMkLst>
            <pc:docMk/>
            <pc:sldMk cId="3938791220" sldId="271"/>
            <ac:spMk id="7" creationId="{BE8E79EC-18FC-4774-BDDF-8676806AB42F}"/>
          </ac:spMkLst>
        </pc:spChg>
        <pc:picChg chg="add mod">
          <ac:chgData name="Anujan Ganeshalingam" userId="13a13395-95e7-4a9a-b8c6-2765f76934a0" providerId="ADAL" clId="{52F7D50B-A152-4AA4-BA19-4F92AC3F8ED7}" dt="2022-05-05T15:40:18.293" v="891" actId="1076"/>
          <ac:picMkLst>
            <pc:docMk/>
            <pc:sldMk cId="3938791220" sldId="271"/>
            <ac:picMk id="5" creationId="{A2AFC42D-157C-4080-A337-CEB559FB4815}"/>
          </ac:picMkLst>
        </pc:picChg>
      </pc:sldChg>
      <pc:sldChg chg="addSp delSp modSp del mod modNotesTx">
        <pc:chgData name="Anujan Ganeshalingam" userId="13a13395-95e7-4a9a-b8c6-2765f76934a0" providerId="ADAL" clId="{52F7D50B-A152-4AA4-BA19-4F92AC3F8ED7}" dt="2022-05-05T14:39:58.935" v="250" actId="47"/>
        <pc:sldMkLst>
          <pc:docMk/>
          <pc:sldMk cId="3775907256" sldId="272"/>
        </pc:sldMkLst>
        <pc:spChg chg="del">
          <ac:chgData name="Anujan Ganeshalingam" userId="13a13395-95e7-4a9a-b8c6-2765f76934a0" providerId="ADAL" clId="{52F7D50B-A152-4AA4-BA19-4F92AC3F8ED7}" dt="2022-05-05T14:26:36.802" v="108" actId="478"/>
          <ac:spMkLst>
            <pc:docMk/>
            <pc:sldMk cId="3775907256" sldId="272"/>
            <ac:spMk id="8" creationId="{DA163BFE-31B1-426C-9443-3C3D624833B2}"/>
          </ac:spMkLst>
        </pc:spChg>
        <pc:picChg chg="add del mod">
          <ac:chgData name="Anujan Ganeshalingam" userId="13a13395-95e7-4a9a-b8c6-2765f76934a0" providerId="ADAL" clId="{52F7D50B-A152-4AA4-BA19-4F92AC3F8ED7}" dt="2022-05-05T14:39:17.500" v="244" actId="478"/>
          <ac:picMkLst>
            <pc:docMk/>
            <pc:sldMk cId="3775907256" sldId="272"/>
            <ac:picMk id="3" creationId="{56772304-CA40-426F-A80A-6EEA76AAF7AA}"/>
          </ac:picMkLst>
        </pc:picChg>
        <pc:picChg chg="del">
          <ac:chgData name="Anujan Ganeshalingam" userId="13a13395-95e7-4a9a-b8c6-2765f76934a0" providerId="ADAL" clId="{52F7D50B-A152-4AA4-BA19-4F92AC3F8ED7}" dt="2022-05-05T14:26:34.523" v="107" actId="478"/>
          <ac:picMkLst>
            <pc:docMk/>
            <pc:sldMk cId="3775907256" sldId="272"/>
            <ac:picMk id="4" creationId="{6BA42AFF-8CD3-4CA6-82FB-1AFCE4AA9456}"/>
          </ac:picMkLst>
        </pc:picChg>
        <pc:picChg chg="del">
          <ac:chgData name="Anujan Ganeshalingam" userId="13a13395-95e7-4a9a-b8c6-2765f76934a0" providerId="ADAL" clId="{52F7D50B-A152-4AA4-BA19-4F92AC3F8ED7}" dt="2022-05-05T14:26:34.523" v="107" actId="478"/>
          <ac:picMkLst>
            <pc:docMk/>
            <pc:sldMk cId="3775907256" sldId="272"/>
            <ac:picMk id="6" creationId="{2DAF24DD-B66A-45A1-82E0-41B065823952}"/>
          </ac:picMkLst>
        </pc:picChg>
        <pc:picChg chg="add mod">
          <ac:chgData name="Anujan Ganeshalingam" userId="13a13395-95e7-4a9a-b8c6-2765f76934a0" providerId="ADAL" clId="{52F7D50B-A152-4AA4-BA19-4F92AC3F8ED7}" dt="2022-05-05T14:39:23.748" v="247" actId="962"/>
          <ac:picMkLst>
            <pc:docMk/>
            <pc:sldMk cId="3775907256" sldId="272"/>
            <ac:picMk id="7" creationId="{74725841-D2D7-4FAC-B2CB-05620947BF7E}"/>
          </ac:picMkLst>
        </pc:picChg>
      </pc:sldChg>
      <pc:sldChg chg="modSp del mod">
        <pc:chgData name="Anujan Ganeshalingam" userId="13a13395-95e7-4a9a-b8c6-2765f76934a0" providerId="ADAL" clId="{52F7D50B-A152-4AA4-BA19-4F92AC3F8ED7}" dt="2022-05-05T14:22:24.937" v="56" actId="47"/>
        <pc:sldMkLst>
          <pc:docMk/>
          <pc:sldMk cId="378986916" sldId="273"/>
        </pc:sldMkLst>
        <pc:spChg chg="mod">
          <ac:chgData name="Anujan Ganeshalingam" userId="13a13395-95e7-4a9a-b8c6-2765f76934a0" providerId="ADAL" clId="{52F7D50B-A152-4AA4-BA19-4F92AC3F8ED7}" dt="2022-05-05T14:21:07.894" v="12"/>
          <ac:spMkLst>
            <pc:docMk/>
            <pc:sldMk cId="378986916" sldId="273"/>
            <ac:spMk id="2" creationId="{9AF78FE6-8263-41B0-ACA6-DA93F8CF0B25}"/>
          </ac:spMkLst>
        </pc:spChg>
        <pc:spChg chg="mod">
          <ac:chgData name="Anujan Ganeshalingam" userId="13a13395-95e7-4a9a-b8c6-2765f76934a0" providerId="ADAL" clId="{52F7D50B-A152-4AA4-BA19-4F92AC3F8ED7}" dt="2022-05-05T14:21:31.322" v="19" actId="12"/>
          <ac:spMkLst>
            <pc:docMk/>
            <pc:sldMk cId="378986916" sldId="273"/>
            <ac:spMk id="3" creationId="{44464B47-F981-489D-9D59-E45E1D5E87FF}"/>
          </ac:spMkLst>
        </pc:spChg>
      </pc:sldChg>
      <pc:sldChg chg="addSp delSp modSp new mod modNotesTx">
        <pc:chgData name="Anujan Ganeshalingam" userId="13a13395-95e7-4a9a-b8c6-2765f76934a0" providerId="ADAL" clId="{52F7D50B-A152-4AA4-BA19-4F92AC3F8ED7}" dt="2022-06-04T10:14:30.371" v="6458"/>
        <pc:sldMkLst>
          <pc:docMk/>
          <pc:sldMk cId="890703783" sldId="273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890703783" sldId="273"/>
            <ac:spMk id="2" creationId="{9AA90E0F-8852-4688-A6E5-E4050B016E53}"/>
          </ac:spMkLst>
        </pc:spChg>
        <pc:spChg chg="del">
          <ac:chgData name="Anujan Ganeshalingam" userId="13a13395-95e7-4a9a-b8c6-2765f76934a0" providerId="ADAL" clId="{52F7D50B-A152-4AA4-BA19-4F92AC3F8ED7}" dt="2022-05-05T14:40:01.767" v="251" actId="478"/>
          <ac:spMkLst>
            <pc:docMk/>
            <pc:sldMk cId="890703783" sldId="273"/>
            <ac:spMk id="3" creationId="{A261D498-E0D3-4E78-8CFD-09E12B9B14BD}"/>
          </ac:spMkLst>
        </pc:spChg>
        <pc:spChg chg="add mod">
          <ac:chgData name="Anujan Ganeshalingam" userId="13a13395-95e7-4a9a-b8c6-2765f76934a0" providerId="ADAL" clId="{52F7D50B-A152-4AA4-BA19-4F92AC3F8ED7}" dt="2022-05-21T22:46:53.064" v="3272" actId="20577"/>
          <ac:spMkLst>
            <pc:docMk/>
            <pc:sldMk cId="890703783" sldId="273"/>
            <ac:spMk id="5" creationId="{B9E1FC8B-2115-4C23-94C8-F3D737FFFC41}"/>
          </ac:spMkLst>
        </pc:spChg>
        <pc:picChg chg="add del mod">
          <ac:chgData name="Anujan Ganeshalingam" userId="13a13395-95e7-4a9a-b8c6-2765f76934a0" providerId="ADAL" clId="{52F7D50B-A152-4AA4-BA19-4F92AC3F8ED7}" dt="2022-05-22T22:17:35.391" v="5070" actId="478"/>
          <ac:picMkLst>
            <pc:docMk/>
            <pc:sldMk cId="890703783" sldId="273"/>
            <ac:picMk id="4" creationId="{94CA1977-8B23-4B79-9F90-575E88AB1800}"/>
          </ac:picMkLst>
        </pc:picChg>
        <pc:picChg chg="add mod">
          <ac:chgData name="Anujan Ganeshalingam" userId="13a13395-95e7-4a9a-b8c6-2765f76934a0" providerId="ADAL" clId="{52F7D50B-A152-4AA4-BA19-4F92AC3F8ED7}" dt="2022-05-22T22:17:43.603" v="5074" actId="1076"/>
          <ac:picMkLst>
            <pc:docMk/>
            <pc:sldMk cId="890703783" sldId="273"/>
            <ac:picMk id="6" creationId="{D703EE1B-ECA1-099F-6428-FB5C53F0FF62}"/>
          </ac:picMkLst>
        </pc:picChg>
      </pc:sldChg>
      <pc:sldChg chg="new del">
        <pc:chgData name="Anujan Ganeshalingam" userId="13a13395-95e7-4a9a-b8c6-2765f76934a0" providerId="ADAL" clId="{52F7D50B-A152-4AA4-BA19-4F92AC3F8ED7}" dt="2022-05-05T14:36:13.686" v="207" actId="680"/>
        <pc:sldMkLst>
          <pc:docMk/>
          <pc:sldMk cId="2808003799" sldId="273"/>
        </pc:sldMkLst>
      </pc:sldChg>
      <pc:sldChg chg="addSp delSp modSp new mod">
        <pc:chgData name="Anujan Ganeshalingam" userId="13a13395-95e7-4a9a-b8c6-2765f76934a0" providerId="ADAL" clId="{52F7D50B-A152-4AA4-BA19-4F92AC3F8ED7}" dt="2022-06-04T10:14:30.371" v="6458"/>
        <pc:sldMkLst>
          <pc:docMk/>
          <pc:sldMk cId="1552241733" sldId="274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552241733" sldId="274"/>
            <ac:spMk id="2" creationId="{FE5F4023-B3E8-4A64-8FC8-C322D471EF2A}"/>
          </ac:spMkLst>
        </pc:spChg>
        <pc:spChg chg="del">
          <ac:chgData name="Anujan Ganeshalingam" userId="13a13395-95e7-4a9a-b8c6-2765f76934a0" providerId="ADAL" clId="{52F7D50B-A152-4AA4-BA19-4F92AC3F8ED7}" dt="2022-05-05T14:40:31.593" v="301" actId="478"/>
          <ac:spMkLst>
            <pc:docMk/>
            <pc:sldMk cId="1552241733" sldId="274"/>
            <ac:spMk id="3" creationId="{C8152787-0D66-41AB-8089-F3BB079FDB33}"/>
          </ac:spMkLst>
        </pc:spChg>
        <pc:spChg chg="add mod">
          <ac:chgData name="Anujan Ganeshalingam" userId="13a13395-95e7-4a9a-b8c6-2765f76934a0" providerId="ADAL" clId="{52F7D50B-A152-4AA4-BA19-4F92AC3F8ED7}" dt="2022-05-05T16:04:34.182" v="2246" actId="1076"/>
          <ac:spMkLst>
            <pc:docMk/>
            <pc:sldMk cId="1552241733" sldId="274"/>
            <ac:spMk id="6" creationId="{8BC1C7E9-60B8-430E-B6AD-6FD0D2CD9BDC}"/>
          </ac:spMkLst>
        </pc:spChg>
        <pc:picChg chg="add mod">
          <ac:chgData name="Anujan Ganeshalingam" userId="13a13395-95e7-4a9a-b8c6-2765f76934a0" providerId="ADAL" clId="{52F7D50B-A152-4AA4-BA19-4F92AC3F8ED7}" dt="2022-05-22T22:16:49.957" v="5063" actId="1076"/>
          <ac:picMkLst>
            <pc:docMk/>
            <pc:sldMk cId="1552241733" sldId="274"/>
            <ac:picMk id="4" creationId="{22ED8705-34F3-724A-FA25-B0EB99062348}"/>
          </ac:picMkLst>
        </pc:picChg>
        <pc:picChg chg="add del mod">
          <ac:chgData name="Anujan Ganeshalingam" userId="13a13395-95e7-4a9a-b8c6-2765f76934a0" providerId="ADAL" clId="{52F7D50B-A152-4AA4-BA19-4F92AC3F8ED7}" dt="2022-05-22T22:16:32.414" v="5057" actId="478"/>
          <ac:picMkLst>
            <pc:docMk/>
            <pc:sldMk cId="1552241733" sldId="274"/>
            <ac:picMk id="5" creationId="{17DE74F3-510D-4D44-B13E-0F5D44979DDC}"/>
          </ac:picMkLst>
        </pc:picChg>
      </pc:sldChg>
      <pc:sldChg chg="modSp new del mod">
        <pc:chgData name="Anujan Ganeshalingam" userId="13a13395-95e7-4a9a-b8c6-2765f76934a0" providerId="ADAL" clId="{52F7D50B-A152-4AA4-BA19-4F92AC3F8ED7}" dt="2022-05-05T14:22:25.785" v="57" actId="47"/>
        <pc:sldMkLst>
          <pc:docMk/>
          <pc:sldMk cId="2184412233" sldId="274"/>
        </pc:sldMkLst>
        <pc:spChg chg="mod">
          <ac:chgData name="Anujan Ganeshalingam" userId="13a13395-95e7-4a9a-b8c6-2765f76934a0" providerId="ADAL" clId="{52F7D50B-A152-4AA4-BA19-4F92AC3F8ED7}" dt="2022-05-05T14:21:56.278" v="24" actId="20577"/>
          <ac:spMkLst>
            <pc:docMk/>
            <pc:sldMk cId="2184412233" sldId="274"/>
            <ac:spMk id="2" creationId="{94D4347B-4394-45E9-8D83-7ADDC297D4C4}"/>
          </ac:spMkLst>
        </pc:spChg>
        <pc:spChg chg="mod">
          <ac:chgData name="Anujan Ganeshalingam" userId="13a13395-95e7-4a9a-b8c6-2765f76934a0" providerId="ADAL" clId="{52F7D50B-A152-4AA4-BA19-4F92AC3F8ED7}" dt="2022-05-05T14:22:18.419" v="55" actId="20577"/>
          <ac:spMkLst>
            <pc:docMk/>
            <pc:sldMk cId="2184412233" sldId="274"/>
            <ac:spMk id="3" creationId="{BDF58A1E-ECBC-4200-B34E-C54A9DBD62CA}"/>
          </ac:spMkLst>
        </pc:spChg>
      </pc:sldChg>
      <pc:sldChg chg="addSp delSp modSp new mod modNotesTx">
        <pc:chgData name="Anujan Ganeshalingam" userId="13a13395-95e7-4a9a-b8c6-2765f76934a0" providerId="ADAL" clId="{52F7D50B-A152-4AA4-BA19-4F92AC3F8ED7}" dt="2022-06-08T15:08:45.390" v="7349" actId="113"/>
        <pc:sldMkLst>
          <pc:docMk/>
          <pc:sldMk cId="3813518516" sldId="275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813518516" sldId="275"/>
            <ac:spMk id="2" creationId="{F6254DEB-23BE-4113-B54A-03A3EFF11C09}"/>
          </ac:spMkLst>
        </pc:spChg>
        <pc:spChg chg="mod">
          <ac:chgData name="Anujan Ganeshalingam" userId="13a13395-95e7-4a9a-b8c6-2765f76934a0" providerId="ADAL" clId="{52F7D50B-A152-4AA4-BA19-4F92AC3F8ED7}" dt="2022-06-08T15:08:45.390" v="7349" actId="113"/>
          <ac:spMkLst>
            <pc:docMk/>
            <pc:sldMk cId="3813518516" sldId="275"/>
            <ac:spMk id="3" creationId="{EDD30298-9807-40D0-91DA-0F6FB40502D9}"/>
          </ac:spMkLst>
        </pc:spChg>
        <pc:picChg chg="add del">
          <ac:chgData name="Anujan Ganeshalingam" userId="13a13395-95e7-4a9a-b8c6-2765f76934a0" providerId="ADAL" clId="{52F7D50B-A152-4AA4-BA19-4F92AC3F8ED7}" dt="2022-05-05T14:50:16.043" v="746"/>
          <ac:picMkLst>
            <pc:docMk/>
            <pc:sldMk cId="3813518516" sldId="275"/>
            <ac:picMk id="4" creationId="{07FD95F8-9EF2-4A58-87DA-6D7D02A18A18}"/>
          </ac:picMkLst>
        </pc:picChg>
        <pc:picChg chg="add del mod">
          <ac:chgData name="Anujan Ganeshalingam" userId="13a13395-95e7-4a9a-b8c6-2765f76934a0" providerId="ADAL" clId="{52F7D50B-A152-4AA4-BA19-4F92AC3F8ED7}" dt="2022-06-08T12:20:17.381" v="7160" actId="478"/>
          <ac:picMkLst>
            <pc:docMk/>
            <pc:sldMk cId="3813518516" sldId="275"/>
            <ac:picMk id="4" creationId="{93BDED49-D56C-9846-3EE6-709182B187DB}"/>
          </ac:picMkLst>
        </pc:picChg>
        <pc:picChg chg="add del mod modCrop">
          <ac:chgData name="Anujan Ganeshalingam" userId="13a13395-95e7-4a9a-b8c6-2765f76934a0" providerId="ADAL" clId="{52F7D50B-A152-4AA4-BA19-4F92AC3F8ED7}" dt="2022-06-08T12:20:10.335" v="7158" actId="478"/>
          <ac:picMkLst>
            <pc:docMk/>
            <pc:sldMk cId="3813518516" sldId="275"/>
            <ac:picMk id="6" creationId="{A63B3B57-1C29-4BBA-8E4A-A97E77591DAE}"/>
          </ac:picMkLst>
        </pc:picChg>
        <pc:picChg chg="add del mod">
          <ac:chgData name="Anujan Ganeshalingam" userId="13a13395-95e7-4a9a-b8c6-2765f76934a0" providerId="ADAL" clId="{52F7D50B-A152-4AA4-BA19-4F92AC3F8ED7}" dt="2022-06-08T12:17:27.556" v="7103" actId="478"/>
          <ac:picMkLst>
            <pc:docMk/>
            <pc:sldMk cId="3813518516" sldId="275"/>
            <ac:picMk id="1026" creationId="{34ADC8FB-B664-0835-DAE4-2AC9EBE5CDE6}"/>
          </ac:picMkLst>
        </pc:picChg>
        <pc:picChg chg="add mod">
          <ac:chgData name="Anujan Ganeshalingam" userId="13a13395-95e7-4a9a-b8c6-2765f76934a0" providerId="ADAL" clId="{52F7D50B-A152-4AA4-BA19-4F92AC3F8ED7}" dt="2022-06-08T12:20:15.328" v="7159" actId="1076"/>
          <ac:picMkLst>
            <pc:docMk/>
            <pc:sldMk cId="3813518516" sldId="275"/>
            <ac:picMk id="1028" creationId="{73045205-E9DB-0A49-183B-41C614EA2506}"/>
          </ac:picMkLst>
        </pc:picChg>
        <pc:picChg chg="add mod">
          <ac:chgData name="Anujan Ganeshalingam" userId="13a13395-95e7-4a9a-b8c6-2765f76934a0" providerId="ADAL" clId="{52F7D50B-A152-4AA4-BA19-4F92AC3F8ED7}" dt="2022-06-08T12:20:50.306" v="7166" actId="1076"/>
          <ac:picMkLst>
            <pc:docMk/>
            <pc:sldMk cId="3813518516" sldId="275"/>
            <ac:picMk id="1030" creationId="{6A619130-425A-82AE-5C56-D711FE756623}"/>
          </ac:picMkLst>
        </pc:picChg>
      </pc:sldChg>
      <pc:sldChg chg="addSp delSp modSp new mod">
        <pc:chgData name="Anujan Ganeshalingam" userId="13a13395-95e7-4a9a-b8c6-2765f76934a0" providerId="ADAL" clId="{52F7D50B-A152-4AA4-BA19-4F92AC3F8ED7}" dt="2022-06-04T10:14:30.371" v="6458"/>
        <pc:sldMkLst>
          <pc:docMk/>
          <pc:sldMk cId="494366027" sldId="276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494366027" sldId="276"/>
            <ac:spMk id="2" creationId="{AAB9C14F-B6FC-4BC8-BCF6-C91A874D8940}"/>
          </ac:spMkLst>
        </pc:spChg>
        <pc:spChg chg="del">
          <ac:chgData name="Anujan Ganeshalingam" userId="13a13395-95e7-4a9a-b8c6-2765f76934a0" providerId="ADAL" clId="{52F7D50B-A152-4AA4-BA19-4F92AC3F8ED7}" dt="2022-05-05T14:43:22.272" v="392" actId="478"/>
          <ac:spMkLst>
            <pc:docMk/>
            <pc:sldMk cId="494366027" sldId="276"/>
            <ac:spMk id="3" creationId="{D89F6A5D-9FE6-4517-98DF-17F6F444B8CE}"/>
          </ac:spMkLst>
        </pc:spChg>
        <pc:picChg chg="add mod">
          <ac:chgData name="Anujan Ganeshalingam" userId="13a13395-95e7-4a9a-b8c6-2765f76934a0" providerId="ADAL" clId="{52F7D50B-A152-4AA4-BA19-4F92AC3F8ED7}" dt="2022-05-22T22:16:17.315" v="5052" actId="1076"/>
          <ac:picMkLst>
            <pc:docMk/>
            <pc:sldMk cId="494366027" sldId="276"/>
            <ac:picMk id="4" creationId="{D764FBF7-8795-0BC7-240E-22E9AA819835}"/>
          </ac:picMkLst>
        </pc:picChg>
        <pc:picChg chg="add del mod">
          <ac:chgData name="Anujan Ganeshalingam" userId="13a13395-95e7-4a9a-b8c6-2765f76934a0" providerId="ADAL" clId="{52F7D50B-A152-4AA4-BA19-4F92AC3F8ED7}" dt="2022-05-22T22:16:04.627" v="5046" actId="478"/>
          <ac:picMkLst>
            <pc:docMk/>
            <pc:sldMk cId="494366027" sldId="276"/>
            <ac:picMk id="5" creationId="{136CFA85-5894-4E0D-B798-035A4232A529}"/>
          </ac:picMkLst>
        </pc:picChg>
      </pc:sldChg>
      <pc:sldChg chg="addSp delSp modSp new mod">
        <pc:chgData name="Anujan Ganeshalingam" userId="13a13395-95e7-4a9a-b8c6-2765f76934a0" providerId="ADAL" clId="{52F7D50B-A152-4AA4-BA19-4F92AC3F8ED7}" dt="2022-06-04T10:14:30.371" v="6458"/>
        <pc:sldMkLst>
          <pc:docMk/>
          <pc:sldMk cId="1934365124" sldId="277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934365124" sldId="277"/>
            <ac:spMk id="2" creationId="{36E10B00-545F-421E-94A8-C1C195D54676}"/>
          </ac:spMkLst>
        </pc:spChg>
        <pc:spChg chg="del">
          <ac:chgData name="Anujan Ganeshalingam" userId="13a13395-95e7-4a9a-b8c6-2765f76934a0" providerId="ADAL" clId="{52F7D50B-A152-4AA4-BA19-4F92AC3F8ED7}" dt="2022-05-05T14:45:35.384" v="451"/>
          <ac:spMkLst>
            <pc:docMk/>
            <pc:sldMk cId="1934365124" sldId="277"/>
            <ac:spMk id="3" creationId="{3E9243B4-0BBB-4402-819B-9C64043504CF}"/>
          </ac:spMkLst>
        </pc:spChg>
        <pc:spChg chg="add mod">
          <ac:chgData name="Anujan Ganeshalingam" userId="13a13395-95e7-4a9a-b8c6-2765f76934a0" providerId="ADAL" clId="{52F7D50B-A152-4AA4-BA19-4F92AC3F8ED7}" dt="2022-05-05T16:05:14.791" v="2257" actId="20577"/>
          <ac:spMkLst>
            <pc:docMk/>
            <pc:sldMk cId="1934365124" sldId="277"/>
            <ac:spMk id="6" creationId="{73AA2076-3706-420E-A38B-6020E8C9B03F}"/>
          </ac:spMkLst>
        </pc:spChg>
        <pc:spChg chg="add del mod">
          <ac:chgData name="Anujan Ganeshalingam" userId="13a13395-95e7-4a9a-b8c6-2765f76934a0" providerId="ADAL" clId="{52F7D50B-A152-4AA4-BA19-4F92AC3F8ED7}" dt="2022-05-22T22:15:25.409" v="5035" actId="478"/>
          <ac:spMkLst>
            <pc:docMk/>
            <pc:sldMk cId="1934365124" sldId="277"/>
            <ac:spMk id="8" creationId="{6CC22DE8-1E48-75CD-0612-3BA125BB4970}"/>
          </ac:spMkLst>
        </pc:spChg>
        <pc:picChg chg="add del mod">
          <ac:chgData name="Anujan Ganeshalingam" userId="13a13395-95e7-4a9a-b8c6-2765f76934a0" providerId="ADAL" clId="{52F7D50B-A152-4AA4-BA19-4F92AC3F8ED7}" dt="2022-05-22T22:15:41.348" v="5039" actId="1076"/>
          <ac:picMkLst>
            <pc:docMk/>
            <pc:sldMk cId="1934365124" sldId="277"/>
            <ac:picMk id="4" creationId="{54A6EBFA-EEC6-A080-2908-971AA4B3C6C0}"/>
          </ac:picMkLst>
        </pc:picChg>
        <pc:picChg chg="add del mod">
          <ac:chgData name="Anujan Ganeshalingam" userId="13a13395-95e7-4a9a-b8c6-2765f76934a0" providerId="ADAL" clId="{52F7D50B-A152-4AA4-BA19-4F92AC3F8ED7}" dt="2022-05-22T22:15:16.459" v="5031" actId="478"/>
          <ac:picMkLst>
            <pc:docMk/>
            <pc:sldMk cId="1934365124" sldId="277"/>
            <ac:picMk id="5" creationId="{45133E77-A713-443F-A7C3-0A2AEDBA6553}"/>
          </ac:picMkLst>
        </pc:picChg>
      </pc:sldChg>
      <pc:sldChg chg="addSp delSp modSp new mod">
        <pc:chgData name="Anujan Ganeshalingam" userId="13a13395-95e7-4a9a-b8c6-2765f76934a0" providerId="ADAL" clId="{52F7D50B-A152-4AA4-BA19-4F92AC3F8ED7}" dt="2022-06-08T15:12:12.795" v="7359" actId="1076"/>
        <pc:sldMkLst>
          <pc:docMk/>
          <pc:sldMk cId="2421826546" sldId="278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421826546" sldId="278"/>
            <ac:spMk id="2" creationId="{BB70C58F-1B51-4C81-8680-D4F753F6D826}"/>
          </ac:spMkLst>
        </pc:spChg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421826546" sldId="278"/>
            <ac:spMk id="3" creationId="{DB0BAEE6-15F6-468C-A316-71CFADBAE1A3}"/>
          </ac:spMkLst>
        </pc:spChg>
        <pc:spChg chg="add del mod">
          <ac:chgData name="Anujan Ganeshalingam" userId="13a13395-95e7-4a9a-b8c6-2765f76934a0" providerId="ADAL" clId="{52F7D50B-A152-4AA4-BA19-4F92AC3F8ED7}" dt="2022-05-22T20:46:54.487" v="3344" actId="478"/>
          <ac:spMkLst>
            <pc:docMk/>
            <pc:sldMk cId="2421826546" sldId="278"/>
            <ac:spMk id="9" creationId="{54A2752A-07CB-D4E7-19FB-FA4A5C4A4C82}"/>
          </ac:spMkLst>
        </pc:spChg>
        <pc:spChg chg="add mod">
          <ac:chgData name="Anujan Ganeshalingam" userId="13a13395-95e7-4a9a-b8c6-2765f76934a0" providerId="ADAL" clId="{52F7D50B-A152-4AA4-BA19-4F92AC3F8ED7}" dt="2022-06-08T15:11:08.673" v="7354" actId="207"/>
          <ac:spMkLst>
            <pc:docMk/>
            <pc:sldMk cId="2421826546" sldId="278"/>
            <ac:spMk id="19" creationId="{35E1E542-24F1-7B8A-E4AA-722CC1075D8D}"/>
          </ac:spMkLst>
        </pc:spChg>
        <pc:spChg chg="mod">
          <ac:chgData name="Anujan Ganeshalingam" userId="13a13395-95e7-4a9a-b8c6-2765f76934a0" providerId="ADAL" clId="{52F7D50B-A152-4AA4-BA19-4F92AC3F8ED7}" dt="2022-05-22T21:02:03.248" v="4405" actId="18245"/>
          <ac:spMkLst>
            <pc:docMk/>
            <pc:sldMk cId="2421826546" sldId="278"/>
            <ac:spMk id="33" creationId="{BBD3FBC1-DCC3-1354-799B-E03D922F8D2F}"/>
          </ac:spMkLst>
        </pc:spChg>
        <pc:spChg chg="mod">
          <ac:chgData name="Anujan Ganeshalingam" userId="13a13395-95e7-4a9a-b8c6-2765f76934a0" providerId="ADAL" clId="{52F7D50B-A152-4AA4-BA19-4F92AC3F8ED7}" dt="2022-05-22T21:02:03.248" v="4405" actId="18245"/>
          <ac:spMkLst>
            <pc:docMk/>
            <pc:sldMk cId="2421826546" sldId="278"/>
            <ac:spMk id="34" creationId="{813A8773-6BD0-8AB2-CA6D-D84B01001BEF}"/>
          </ac:spMkLst>
        </pc:spChg>
        <pc:spChg chg="mod">
          <ac:chgData name="Anujan Ganeshalingam" userId="13a13395-95e7-4a9a-b8c6-2765f76934a0" providerId="ADAL" clId="{52F7D50B-A152-4AA4-BA19-4F92AC3F8ED7}" dt="2022-05-22T21:02:03.248" v="4405" actId="18245"/>
          <ac:spMkLst>
            <pc:docMk/>
            <pc:sldMk cId="2421826546" sldId="278"/>
            <ac:spMk id="35" creationId="{AF24CBA6-3642-55EE-41F3-AB778130223C}"/>
          </ac:spMkLst>
        </pc:spChg>
        <pc:spChg chg="mod">
          <ac:chgData name="Anujan Ganeshalingam" userId="13a13395-95e7-4a9a-b8c6-2765f76934a0" providerId="ADAL" clId="{52F7D50B-A152-4AA4-BA19-4F92AC3F8ED7}" dt="2022-05-22T21:02:03.248" v="4405" actId="18245"/>
          <ac:spMkLst>
            <pc:docMk/>
            <pc:sldMk cId="2421826546" sldId="278"/>
            <ac:spMk id="36" creationId="{85CDE76C-0AD3-F808-DB4D-64995E6A3ADB}"/>
          </ac:spMkLst>
        </pc:spChg>
        <pc:spChg chg="mod">
          <ac:chgData name="Anujan Ganeshalingam" userId="13a13395-95e7-4a9a-b8c6-2765f76934a0" providerId="ADAL" clId="{52F7D50B-A152-4AA4-BA19-4F92AC3F8ED7}" dt="2022-05-22T21:02:06.003" v="4406" actId="1076"/>
          <ac:spMkLst>
            <pc:docMk/>
            <pc:sldMk cId="2421826546" sldId="278"/>
            <ac:spMk id="37" creationId="{6EC8D004-4334-5DFE-F34E-2125E82FE251}"/>
          </ac:spMkLst>
        </pc:spChg>
        <pc:spChg chg="mod">
          <ac:chgData name="Anujan Ganeshalingam" userId="13a13395-95e7-4a9a-b8c6-2765f76934a0" providerId="ADAL" clId="{52F7D50B-A152-4AA4-BA19-4F92AC3F8ED7}" dt="2022-05-22T21:02:03.248" v="4405" actId="18245"/>
          <ac:spMkLst>
            <pc:docMk/>
            <pc:sldMk cId="2421826546" sldId="278"/>
            <ac:spMk id="38" creationId="{3B6B61D1-065A-7F1D-F3B5-1843C5B802AD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39" creationId="{49A5A5B9-91FE-2649-B503-6F2AA09C2B37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58" creationId="{7ED81DED-0833-3931-A8F0-ECDAB06F6501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59" creationId="{F41704A1-6675-55CA-3393-00B4451FA564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61" creationId="{3794C3DA-FFA8-89C5-CCD8-0BBD3C641A97}"/>
          </ac:spMkLst>
        </pc:spChg>
        <pc:spChg chg="add del mod">
          <ac:chgData name="Anujan Ganeshalingam" userId="13a13395-95e7-4a9a-b8c6-2765f76934a0" providerId="ADAL" clId="{52F7D50B-A152-4AA4-BA19-4F92AC3F8ED7}" dt="2022-05-22T21:08:03.626" v="4725" actId="478"/>
          <ac:spMkLst>
            <pc:docMk/>
            <pc:sldMk cId="2421826546" sldId="278"/>
            <ac:spMk id="62" creationId="{EBC5908D-D60E-5055-9948-D161F25A1A06}"/>
          </ac:spMkLst>
        </pc:spChg>
        <pc:spChg chg="add del mod">
          <ac:chgData name="Anujan Ganeshalingam" userId="13a13395-95e7-4a9a-b8c6-2765f76934a0" providerId="ADAL" clId="{52F7D50B-A152-4AA4-BA19-4F92AC3F8ED7}" dt="2022-05-22T21:08:00.892" v="4724" actId="478"/>
          <ac:spMkLst>
            <pc:docMk/>
            <pc:sldMk cId="2421826546" sldId="278"/>
            <ac:spMk id="63" creationId="{8EC35757-B2F9-1371-9C68-BBBFFCB47C90}"/>
          </ac:spMkLst>
        </pc:spChg>
        <pc:spChg chg="add del mod">
          <ac:chgData name="Anujan Ganeshalingam" userId="13a13395-95e7-4a9a-b8c6-2765f76934a0" providerId="ADAL" clId="{52F7D50B-A152-4AA4-BA19-4F92AC3F8ED7}" dt="2022-05-22T21:08:52.064" v="4732"/>
          <ac:spMkLst>
            <pc:docMk/>
            <pc:sldMk cId="2421826546" sldId="278"/>
            <ac:spMk id="64" creationId="{92F91429-F603-C595-AA7D-BACA03DA4295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77" creationId="{06806209-0A45-B856-CED8-8E09D9A3239F}"/>
          </ac:spMkLst>
        </pc:spChg>
        <pc:spChg chg="add mod">
          <ac:chgData name="Anujan Ganeshalingam" userId="13a13395-95e7-4a9a-b8c6-2765f76934a0" providerId="ADAL" clId="{52F7D50B-A152-4AA4-BA19-4F92AC3F8ED7}" dt="2022-05-22T21:13:24.691" v="5004" actId="1037"/>
          <ac:spMkLst>
            <pc:docMk/>
            <pc:sldMk cId="2421826546" sldId="278"/>
            <ac:spMk id="78" creationId="{7CDBC65F-2DCA-1B18-68DB-39EE69274873}"/>
          </ac:spMkLst>
        </pc:spChg>
        <pc:spChg chg="add mod">
          <ac:chgData name="Anujan Ganeshalingam" userId="13a13395-95e7-4a9a-b8c6-2765f76934a0" providerId="ADAL" clId="{52F7D50B-A152-4AA4-BA19-4F92AC3F8ED7}" dt="2022-06-08T15:11:08.673" v="7354" actId="207"/>
          <ac:spMkLst>
            <pc:docMk/>
            <pc:sldMk cId="2421826546" sldId="278"/>
            <ac:spMk id="79" creationId="{0AE02A0F-0E3C-024E-729F-A4CCBB1D12B4}"/>
          </ac:spMkLst>
        </pc:spChg>
        <pc:grpChg chg="add del mod">
          <ac:chgData name="Anujan Ganeshalingam" userId="13a13395-95e7-4a9a-b8c6-2765f76934a0" providerId="ADAL" clId="{52F7D50B-A152-4AA4-BA19-4F92AC3F8ED7}" dt="2022-05-22T21:02:15.302" v="4411" actId="478"/>
          <ac:grpSpMkLst>
            <pc:docMk/>
            <pc:sldMk cId="2421826546" sldId="278"/>
            <ac:grpSpMk id="32" creationId="{C1EB32FD-2D30-0D73-6986-DEBFE3A8C70D}"/>
          </ac:grpSpMkLst>
        </pc:grpChg>
        <pc:graphicFrameChg chg="add del modGraphic">
          <ac:chgData name="Anujan Ganeshalingam" userId="13a13395-95e7-4a9a-b8c6-2765f76934a0" providerId="ADAL" clId="{52F7D50B-A152-4AA4-BA19-4F92AC3F8ED7}" dt="2022-05-22T20:50:43.417" v="3388" actId="1032"/>
          <ac:graphicFrameMkLst>
            <pc:docMk/>
            <pc:sldMk cId="2421826546" sldId="278"/>
            <ac:graphicFrameMk id="18" creationId="{0C3A6B13-8FC1-F42A-788B-B3121231A57C}"/>
          </ac:graphicFrameMkLst>
        </pc:graphicFrameChg>
        <pc:graphicFrameChg chg="add del mod modGraphic">
          <ac:chgData name="Anujan Ganeshalingam" userId="13a13395-95e7-4a9a-b8c6-2765f76934a0" providerId="ADAL" clId="{52F7D50B-A152-4AA4-BA19-4F92AC3F8ED7}" dt="2022-05-22T21:01:15.439" v="4402" actId="478"/>
          <ac:graphicFrameMkLst>
            <pc:docMk/>
            <pc:sldMk cId="2421826546" sldId="278"/>
            <ac:graphicFrameMk id="30" creationId="{DDC9ADBE-EA2C-BA26-432F-68B9E9093081}"/>
          </ac:graphicFrameMkLst>
        </pc:graphicFrameChg>
        <pc:graphicFrameChg chg="add del mod modGraphic">
          <ac:chgData name="Anujan Ganeshalingam" userId="13a13395-95e7-4a9a-b8c6-2765f76934a0" providerId="ADAL" clId="{52F7D50B-A152-4AA4-BA19-4F92AC3F8ED7}" dt="2022-05-22T21:02:03.248" v="4405" actId="18245"/>
          <ac:graphicFrameMkLst>
            <pc:docMk/>
            <pc:sldMk cId="2421826546" sldId="278"/>
            <ac:graphicFrameMk id="31" creationId="{E00DF249-54DD-9A3A-1DB8-31637BCDE286}"/>
          </ac:graphicFrameMkLst>
        </pc:graphicFrame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5" creationId="{BFD45661-9CFB-4F46-FA7C-9B48E56B84E0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" creationId="{2F765618-7F48-15D6-FB98-86E5E6FB0FCB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8" creationId="{C551CA22-AF1E-44B5-6846-143D2EB84019}"/>
          </ac:cxnSpMkLst>
        </pc:cxnChg>
        <pc:cxnChg chg="add del mod">
          <ac:chgData name="Anujan Ganeshalingam" userId="13a13395-95e7-4a9a-b8c6-2765f76934a0" providerId="ADAL" clId="{52F7D50B-A152-4AA4-BA19-4F92AC3F8ED7}" dt="2022-05-22T20:47:27.005" v="3350"/>
          <ac:cxnSpMkLst>
            <pc:docMk/>
            <pc:sldMk cId="2421826546" sldId="278"/>
            <ac:cxnSpMk id="11" creationId="{9A921FDC-F1D1-1F79-CC19-62D898983D70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12" creationId="{6E79628C-25A3-A83B-E605-AA26C9562BED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13" creationId="{BA90E7C8-75DD-194F-7F0A-EA7BF4E8F58A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17" creationId="{49B30A44-C3D1-A530-55E8-BC3F3413750C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4" creationId="{0533B642-472A-9ACE-9762-18604987653B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5" creationId="{F88544B2-E4F9-E260-098A-F0FF33CEACD7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6" creationId="{D5EA6157-9910-F2A7-CA68-68FD32B68E45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7" creationId="{2DB3EAA1-49EF-9179-5A71-E2689C9B8FFC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8" creationId="{FB29FF51-0A40-AFB1-7871-C6BC12B668E0}"/>
          </ac:cxnSpMkLst>
        </pc:cxnChg>
        <pc:cxnChg chg="add mod or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29" creationId="{058FC22E-F782-ADE6-9D9C-7C855388A579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0" creationId="{CA45CB9A-8287-44DD-E132-AAF83F29E8F5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1" creationId="{70E3CA34-C3A9-1F74-8438-B5713CFC12B3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2" creationId="{7934C2BE-17FA-A82B-2306-D9F71823776F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3" creationId="{B7669883-E32D-3834-219E-C93BD19F3504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4" creationId="{2E53BF88-44FB-4385-C731-0E67BC1E7F6B}"/>
          </ac:cxnSpMkLst>
        </pc:cxnChg>
        <pc:cxnChg chg="add mod">
          <ac:chgData name="Anujan Ganeshalingam" userId="13a13395-95e7-4a9a-b8c6-2765f76934a0" providerId="ADAL" clId="{52F7D50B-A152-4AA4-BA19-4F92AC3F8ED7}" dt="2022-06-08T15:11:49.163" v="7356" actId="1076"/>
          <ac:cxnSpMkLst>
            <pc:docMk/>
            <pc:sldMk cId="2421826546" sldId="278"/>
            <ac:cxnSpMk id="45" creationId="{BE33240A-8635-979B-2287-786332E4D92B}"/>
          </ac:cxnSpMkLst>
        </pc:cxnChg>
        <pc:cxnChg chg="add mod">
          <ac:chgData name="Anujan Ganeshalingam" userId="13a13395-95e7-4a9a-b8c6-2765f76934a0" providerId="ADAL" clId="{52F7D50B-A152-4AA4-BA19-4F92AC3F8ED7}" dt="2022-06-08T15:12:12.795" v="7359" actId="1076"/>
          <ac:cxnSpMkLst>
            <pc:docMk/>
            <pc:sldMk cId="2421826546" sldId="278"/>
            <ac:cxnSpMk id="46" creationId="{D4AD91DC-9DD6-2D51-62B5-D2E05B121D0C}"/>
          </ac:cxnSpMkLst>
        </pc:cxnChg>
        <pc:cxnChg chg="add mod">
          <ac:chgData name="Anujan Ganeshalingam" userId="13a13395-95e7-4a9a-b8c6-2765f76934a0" providerId="ADAL" clId="{52F7D50B-A152-4AA4-BA19-4F92AC3F8ED7}" dt="2022-06-08T15:12:12.795" v="7359" actId="1076"/>
          <ac:cxnSpMkLst>
            <pc:docMk/>
            <pc:sldMk cId="2421826546" sldId="278"/>
            <ac:cxnSpMk id="47" creationId="{7F233689-6497-3FE8-FE8E-F22168DDD46C}"/>
          </ac:cxnSpMkLst>
        </pc:cxnChg>
        <pc:cxnChg chg="add mod">
          <ac:chgData name="Anujan Ganeshalingam" userId="13a13395-95e7-4a9a-b8c6-2765f76934a0" providerId="ADAL" clId="{52F7D50B-A152-4AA4-BA19-4F92AC3F8ED7}" dt="2022-06-08T15:12:12.795" v="7359" actId="1076"/>
          <ac:cxnSpMkLst>
            <pc:docMk/>
            <pc:sldMk cId="2421826546" sldId="278"/>
            <ac:cxnSpMk id="48" creationId="{9663B7A3-76A5-8F85-60A0-ED802622EDFA}"/>
          </ac:cxnSpMkLst>
        </pc:cxnChg>
        <pc:cxnChg chg="add mod">
          <ac:chgData name="Anujan Ganeshalingam" userId="13a13395-95e7-4a9a-b8c6-2765f76934a0" providerId="ADAL" clId="{52F7D50B-A152-4AA4-BA19-4F92AC3F8ED7}" dt="2022-06-08T15:12:12.795" v="7359" actId="1076"/>
          <ac:cxnSpMkLst>
            <pc:docMk/>
            <pc:sldMk cId="2421826546" sldId="278"/>
            <ac:cxnSpMk id="49" creationId="{BC8BD8DD-4059-2272-AA0E-6148B666D6B0}"/>
          </ac:cxnSpMkLst>
        </pc:cxnChg>
        <pc:cxnChg chg="add mod">
          <ac:chgData name="Anujan Ganeshalingam" userId="13a13395-95e7-4a9a-b8c6-2765f76934a0" providerId="ADAL" clId="{52F7D50B-A152-4AA4-BA19-4F92AC3F8ED7}" dt="2022-06-08T15:12:12.795" v="7359" actId="1076"/>
          <ac:cxnSpMkLst>
            <pc:docMk/>
            <pc:sldMk cId="2421826546" sldId="278"/>
            <ac:cxnSpMk id="50" creationId="{33F67D65-CBE5-2BC2-3AB6-40FAA952D156}"/>
          </ac:cxnSpMkLst>
        </pc:cxnChg>
        <pc:cxnChg chg="add del mod">
          <ac:chgData name="Anujan Ganeshalingam" userId="13a13395-95e7-4a9a-b8c6-2765f76934a0" providerId="ADAL" clId="{52F7D50B-A152-4AA4-BA19-4F92AC3F8ED7}" dt="2022-05-22T21:06:43.120" v="4627" actId="478"/>
          <ac:cxnSpMkLst>
            <pc:docMk/>
            <pc:sldMk cId="2421826546" sldId="278"/>
            <ac:cxnSpMk id="51" creationId="{BA46D2D5-D660-C928-EF35-5ABE471FD7A6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2" creationId="{722066BB-1579-4923-1726-1B69614B5573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3" creationId="{4AC26D8D-3618-136E-5D89-294DBFF5CA95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4" creationId="{D0F4A78F-7E5A-461D-F0B9-9472F2D56F74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5" creationId="{2F46B8CA-E5E9-BC1F-02CA-5228A93A4130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6" creationId="{F69CF501-7479-B5E1-6E03-8F299865FFD4}"/>
          </ac:cxnSpMkLst>
        </pc:cxnChg>
        <pc:cxnChg chg="add del mod">
          <ac:chgData name="Anujan Ganeshalingam" userId="13a13395-95e7-4a9a-b8c6-2765f76934a0" providerId="ADAL" clId="{52F7D50B-A152-4AA4-BA19-4F92AC3F8ED7}" dt="2022-05-22T21:08:24.225" v="4728" actId="478"/>
          <ac:cxnSpMkLst>
            <pc:docMk/>
            <pc:sldMk cId="2421826546" sldId="278"/>
            <ac:cxnSpMk id="57" creationId="{5C9CA3E0-8B4F-5B73-8D17-CC76F7CC3F2F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60" creationId="{BFAD10A4-ECAE-2AD6-6E70-116DFEE52F93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65" creationId="{EE39CA9F-E2E0-7EDF-D678-8301D07B8C2C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66" creationId="{2F30842E-3590-1359-80E1-5A652F18E3D7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67" creationId="{D17FEA85-5738-0ABB-D758-EFD2F9DED98D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68" creationId="{5F643782-CD27-D446-5313-E805E137C57D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69" creationId="{A0A9BC27-3A1D-31ED-C658-64515840D228}"/>
          </ac:cxnSpMkLst>
        </pc:cxnChg>
        <pc:cxnChg chg="add mod">
          <ac:chgData name="Anujan Ganeshalingam" userId="13a13395-95e7-4a9a-b8c6-2765f76934a0" providerId="ADAL" clId="{52F7D50B-A152-4AA4-BA19-4F92AC3F8ED7}" dt="2022-06-08T15:12:00.016" v="7357" actId="1076"/>
          <ac:cxnSpMkLst>
            <pc:docMk/>
            <pc:sldMk cId="2421826546" sldId="278"/>
            <ac:cxnSpMk id="70" creationId="{357A1106-4438-CD46-C9DD-08380C685C73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1" creationId="{612A044F-45B1-9EF1-6E8C-7C42EA47DAF6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2" creationId="{37423479-08EC-6DAF-6130-913DDD596B24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3" creationId="{FFB5EDCA-4F83-87AF-2FB8-A2309DAE478E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4" creationId="{70B74320-80A8-6E25-E926-78AC4D2D5556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5" creationId="{7E64D0E7-3F95-3DBB-60E8-69D1ECD6EC2B}"/>
          </ac:cxnSpMkLst>
        </pc:cxnChg>
        <pc:cxnChg chg="add mod">
          <ac:chgData name="Anujan Ganeshalingam" userId="13a13395-95e7-4a9a-b8c6-2765f76934a0" providerId="ADAL" clId="{52F7D50B-A152-4AA4-BA19-4F92AC3F8ED7}" dt="2022-05-22T21:13:24.691" v="5004" actId="1037"/>
          <ac:cxnSpMkLst>
            <pc:docMk/>
            <pc:sldMk cId="2421826546" sldId="278"/>
            <ac:cxnSpMk id="76" creationId="{F1C85FEC-833B-9D04-0B0B-AED844F824DB}"/>
          </ac:cxnSpMkLst>
        </pc:cxnChg>
      </pc:sldChg>
      <pc:sldChg chg="new del">
        <pc:chgData name="Anujan Ganeshalingam" userId="13a13395-95e7-4a9a-b8c6-2765f76934a0" providerId="ADAL" clId="{52F7D50B-A152-4AA4-BA19-4F92AC3F8ED7}" dt="2022-05-05T14:46:44.786" v="559" actId="680"/>
        <pc:sldMkLst>
          <pc:docMk/>
          <pc:sldMk cId="179786041" sldId="279"/>
        </pc:sldMkLst>
      </pc:sldChg>
      <pc:sldChg chg="addSp delSp modSp new mod modAnim modNotesTx">
        <pc:chgData name="Anujan Ganeshalingam" userId="13a13395-95e7-4a9a-b8c6-2765f76934a0" providerId="ADAL" clId="{52F7D50B-A152-4AA4-BA19-4F92AC3F8ED7}" dt="2022-06-08T20:24:18.824" v="7424"/>
        <pc:sldMkLst>
          <pc:docMk/>
          <pc:sldMk cId="375805941" sldId="279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75805941" sldId="279"/>
            <ac:spMk id="2" creationId="{C35051CE-0C25-45F7-91A3-68373328CCAC}"/>
          </ac:spMkLst>
        </pc:spChg>
        <pc:spChg chg="mod">
          <ac:chgData name="Anujan Ganeshalingam" userId="13a13395-95e7-4a9a-b8c6-2765f76934a0" providerId="ADAL" clId="{52F7D50B-A152-4AA4-BA19-4F92AC3F8ED7}" dt="2022-06-08T15:05:12.127" v="7336" actId="113"/>
          <ac:spMkLst>
            <pc:docMk/>
            <pc:sldMk cId="375805941" sldId="279"/>
            <ac:spMk id="3" creationId="{1F845A77-50ED-4964-8A7F-FEEA22C03007}"/>
          </ac:spMkLst>
        </pc:spChg>
        <pc:spChg chg="add mod">
          <ac:chgData name="Anujan Ganeshalingam" userId="13a13395-95e7-4a9a-b8c6-2765f76934a0" providerId="ADAL" clId="{52F7D50B-A152-4AA4-BA19-4F92AC3F8ED7}" dt="2022-06-08T20:23:38.452" v="7406" actId="1076"/>
          <ac:spMkLst>
            <pc:docMk/>
            <pc:sldMk cId="375805941" sldId="279"/>
            <ac:spMk id="4" creationId="{38F03E59-F2BD-C4CD-3AFB-64EAA28D61FB}"/>
          </ac:spMkLst>
        </pc:spChg>
        <pc:spChg chg="add mod">
          <ac:chgData name="Anujan Ganeshalingam" userId="13a13395-95e7-4a9a-b8c6-2765f76934a0" providerId="ADAL" clId="{52F7D50B-A152-4AA4-BA19-4F92AC3F8ED7}" dt="2022-06-07T14:35:02.555" v="7062" actId="20577"/>
          <ac:spMkLst>
            <pc:docMk/>
            <pc:sldMk cId="375805941" sldId="279"/>
            <ac:spMk id="6" creationId="{C69433F4-D012-4E16-88EC-FC0CAEB94EF0}"/>
          </ac:spMkLst>
        </pc:spChg>
        <pc:spChg chg="add mod">
          <ac:chgData name="Anujan Ganeshalingam" userId="13a13395-95e7-4a9a-b8c6-2765f76934a0" providerId="ADAL" clId="{52F7D50B-A152-4AA4-BA19-4F92AC3F8ED7}" dt="2022-06-07T14:35:22.226" v="7073" actId="20577"/>
          <ac:spMkLst>
            <pc:docMk/>
            <pc:sldMk cId="375805941" sldId="279"/>
            <ac:spMk id="8" creationId="{0DC32221-F4D1-41BC-8AC7-F1D8AD0D4D22}"/>
          </ac:spMkLst>
        </pc:spChg>
        <pc:spChg chg="add del mod">
          <ac:chgData name="Anujan Ganeshalingam" userId="13a13395-95e7-4a9a-b8c6-2765f76934a0" providerId="ADAL" clId="{52F7D50B-A152-4AA4-BA19-4F92AC3F8ED7}" dt="2022-06-08T14:57:00.595" v="7310" actId="478"/>
          <ac:spMkLst>
            <pc:docMk/>
            <pc:sldMk cId="375805941" sldId="279"/>
            <ac:spMk id="10" creationId="{1F363966-F336-BCA6-2B28-1E939B084FBF}"/>
          </ac:spMkLst>
        </pc:spChg>
        <pc:picChg chg="add mod">
          <ac:chgData name="Anujan Ganeshalingam" userId="13a13395-95e7-4a9a-b8c6-2765f76934a0" providerId="ADAL" clId="{52F7D50B-A152-4AA4-BA19-4F92AC3F8ED7}" dt="2022-05-06T19:40:32.227" v="2578" actId="1076"/>
          <ac:picMkLst>
            <pc:docMk/>
            <pc:sldMk cId="375805941" sldId="279"/>
            <ac:picMk id="7" creationId="{0B63C785-8626-459B-A742-5C0E1AE31C13}"/>
          </ac:picMkLst>
        </pc:picChg>
        <pc:picChg chg="add del mod">
          <ac:chgData name="Anujan Ganeshalingam" userId="13a13395-95e7-4a9a-b8c6-2765f76934a0" providerId="ADAL" clId="{52F7D50B-A152-4AA4-BA19-4F92AC3F8ED7}" dt="2022-06-08T14:56:57.452" v="7309" actId="478"/>
          <ac:picMkLst>
            <pc:docMk/>
            <pc:sldMk cId="375805941" sldId="279"/>
            <ac:picMk id="9" creationId="{0871F4B0-FA4F-11B5-3AA3-08A298ABD796}"/>
          </ac:picMkLst>
        </pc:picChg>
        <pc:picChg chg="add del mod">
          <ac:chgData name="Anujan Ganeshalingam" userId="13a13395-95e7-4a9a-b8c6-2765f76934a0" providerId="ADAL" clId="{52F7D50B-A152-4AA4-BA19-4F92AC3F8ED7}" dt="2022-05-06T23:02:32.032" v="2591" actId="478"/>
          <ac:picMkLst>
            <pc:docMk/>
            <pc:sldMk cId="375805941" sldId="279"/>
            <ac:picMk id="9" creationId="{DEFA0E69-E013-B6F9-B31E-561A2DFBDA6C}"/>
          </ac:picMkLst>
        </pc:picChg>
        <pc:picChg chg="add del mod modCrop">
          <ac:chgData name="Anujan Ganeshalingam" userId="13a13395-95e7-4a9a-b8c6-2765f76934a0" providerId="ADAL" clId="{52F7D50B-A152-4AA4-BA19-4F92AC3F8ED7}" dt="2022-05-06T23:02:32.032" v="2591" actId="478"/>
          <ac:picMkLst>
            <pc:docMk/>
            <pc:sldMk cId="375805941" sldId="279"/>
            <ac:picMk id="10" creationId="{65741976-7F71-A1BB-F95E-542FE829A6A1}"/>
          </ac:picMkLst>
        </pc:picChg>
        <pc:picChg chg="add mod">
          <ac:chgData name="Anujan Ganeshalingam" userId="13a13395-95e7-4a9a-b8c6-2765f76934a0" providerId="ADAL" clId="{52F7D50B-A152-4AA4-BA19-4F92AC3F8ED7}" dt="2022-05-06T19:40:32.227" v="2578" actId="1076"/>
          <ac:picMkLst>
            <pc:docMk/>
            <pc:sldMk cId="375805941" sldId="279"/>
            <ac:picMk id="2050" creationId="{CBB831FC-9D8D-4070-A2A9-1B570A35DD8B}"/>
          </ac:picMkLst>
        </pc:picChg>
        <pc:cxnChg chg="add mod">
          <ac:chgData name="Anujan Ganeshalingam" userId="13a13395-95e7-4a9a-b8c6-2765f76934a0" providerId="ADAL" clId="{52F7D50B-A152-4AA4-BA19-4F92AC3F8ED7}" dt="2022-06-08T20:23:42.199" v="7421" actId="1035"/>
          <ac:cxnSpMkLst>
            <pc:docMk/>
            <pc:sldMk cId="375805941" sldId="279"/>
            <ac:cxnSpMk id="11" creationId="{0B64578D-4404-0C9F-161D-2CB3EF2268FF}"/>
          </ac:cxnSpMkLst>
        </pc:cxnChg>
        <pc:cxnChg chg="add mod">
          <ac:chgData name="Anujan Ganeshalingam" userId="13a13395-95e7-4a9a-b8c6-2765f76934a0" providerId="ADAL" clId="{52F7D50B-A152-4AA4-BA19-4F92AC3F8ED7}" dt="2022-06-08T14:57:07.700" v="7311" actId="1076"/>
          <ac:cxnSpMkLst>
            <pc:docMk/>
            <pc:sldMk cId="375805941" sldId="279"/>
            <ac:cxnSpMk id="14" creationId="{84DA74FC-6161-24E7-76C9-0A006C27412E}"/>
          </ac:cxnSpMkLst>
        </pc:cxnChg>
        <pc:cxnChg chg="add mod">
          <ac:chgData name="Anujan Ganeshalingam" userId="13a13395-95e7-4a9a-b8c6-2765f76934a0" providerId="ADAL" clId="{52F7D50B-A152-4AA4-BA19-4F92AC3F8ED7}" dt="2022-06-08T14:57:07.700" v="7311" actId="1076"/>
          <ac:cxnSpMkLst>
            <pc:docMk/>
            <pc:sldMk cId="375805941" sldId="279"/>
            <ac:cxnSpMk id="16" creationId="{51462857-6533-6C57-3F1B-18C465895DC1}"/>
          </ac:cxnSpMkLst>
        </pc:cxnChg>
        <pc:cxnChg chg="add mod">
          <ac:chgData name="Anujan Ganeshalingam" userId="13a13395-95e7-4a9a-b8c6-2765f76934a0" providerId="ADAL" clId="{52F7D50B-A152-4AA4-BA19-4F92AC3F8ED7}" dt="2022-06-08T14:57:07.700" v="7311" actId="1076"/>
          <ac:cxnSpMkLst>
            <pc:docMk/>
            <pc:sldMk cId="375805941" sldId="279"/>
            <ac:cxnSpMk id="17" creationId="{B99E1B35-0CAC-CBDC-12CC-3D2FE835BF01}"/>
          </ac:cxnSpMkLst>
        </pc:cxnChg>
      </pc:sldChg>
      <pc:sldChg chg="addSp modSp new mod modNotesTx">
        <pc:chgData name="Anujan Ganeshalingam" userId="13a13395-95e7-4a9a-b8c6-2765f76934a0" providerId="ADAL" clId="{52F7D50B-A152-4AA4-BA19-4F92AC3F8ED7}" dt="2022-06-08T15:08:17.789" v="7345" actId="113"/>
        <pc:sldMkLst>
          <pc:docMk/>
          <pc:sldMk cId="1965230952" sldId="280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965230952" sldId="280"/>
            <ac:spMk id="2" creationId="{790D16C3-965B-44AA-96A3-861235E46B3C}"/>
          </ac:spMkLst>
        </pc:spChg>
        <pc:spChg chg="mod">
          <ac:chgData name="Anujan Ganeshalingam" userId="13a13395-95e7-4a9a-b8c6-2765f76934a0" providerId="ADAL" clId="{52F7D50B-A152-4AA4-BA19-4F92AC3F8ED7}" dt="2022-06-08T15:08:17.789" v="7345" actId="113"/>
          <ac:spMkLst>
            <pc:docMk/>
            <pc:sldMk cId="1965230952" sldId="280"/>
            <ac:spMk id="3" creationId="{2CF6677F-5E6D-4AB8-9885-52CEFDA89E0D}"/>
          </ac:spMkLst>
        </pc:spChg>
        <pc:graphicFrameChg chg="add mod modGraphic">
          <ac:chgData name="Anujan Ganeshalingam" userId="13a13395-95e7-4a9a-b8c6-2765f76934a0" providerId="ADAL" clId="{52F7D50B-A152-4AA4-BA19-4F92AC3F8ED7}" dt="2022-05-25T10:18:47.110" v="6176" actId="20577"/>
          <ac:graphicFrameMkLst>
            <pc:docMk/>
            <pc:sldMk cId="1965230952" sldId="280"/>
            <ac:graphicFrameMk id="4" creationId="{3B6D8446-1E0C-9F76-DF74-808802C68A56}"/>
          </ac:graphicFrameMkLst>
        </pc:graphicFrameChg>
      </pc:sldChg>
      <pc:sldChg chg="new del">
        <pc:chgData name="Anujan Ganeshalingam" userId="13a13395-95e7-4a9a-b8c6-2765f76934a0" providerId="ADAL" clId="{52F7D50B-A152-4AA4-BA19-4F92AC3F8ED7}" dt="2022-05-05T23:11:58.526" v="2559" actId="47"/>
        <pc:sldMkLst>
          <pc:docMk/>
          <pc:sldMk cId="861123144" sldId="281"/>
        </pc:sldMkLst>
      </pc:sldChg>
      <pc:sldChg chg="modSp new mod">
        <pc:chgData name="Anujan Ganeshalingam" userId="13a13395-95e7-4a9a-b8c6-2765f76934a0" providerId="ADAL" clId="{52F7D50B-A152-4AA4-BA19-4F92AC3F8ED7}" dt="2022-05-05T23:12:16.652" v="2577" actId="1076"/>
        <pc:sldMkLst>
          <pc:docMk/>
          <pc:sldMk cId="3719352798" sldId="282"/>
        </pc:sldMkLst>
        <pc:spChg chg="mod">
          <ac:chgData name="Anujan Ganeshalingam" userId="13a13395-95e7-4a9a-b8c6-2765f76934a0" providerId="ADAL" clId="{52F7D50B-A152-4AA4-BA19-4F92AC3F8ED7}" dt="2022-05-05T23:12:16.652" v="2577" actId="1076"/>
          <ac:spMkLst>
            <pc:docMk/>
            <pc:sldMk cId="3719352798" sldId="282"/>
            <ac:spMk id="2" creationId="{BC2DCA58-47C7-8D31-715F-15894AA96CF6}"/>
          </ac:spMkLst>
        </pc:spChg>
      </pc:sldChg>
      <pc:sldChg chg="modSp add">
        <pc:chgData name="Anujan Ganeshalingam" userId="13a13395-95e7-4a9a-b8c6-2765f76934a0" providerId="ADAL" clId="{52F7D50B-A152-4AA4-BA19-4F92AC3F8ED7}" dt="2022-06-04T10:14:30.371" v="6458"/>
        <pc:sldMkLst>
          <pc:docMk/>
          <pc:sldMk cId="2127196904" sldId="283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127196904" sldId="283"/>
            <ac:spMk id="2" creationId="{B66916BD-C251-4D6A-885B-F634BC02DA63}"/>
          </ac:spMkLst>
        </pc:spChg>
      </pc:sldChg>
      <pc:sldChg chg="addSp delSp modSp new del mod modShow modNotesTx">
        <pc:chgData name="Anujan Ganeshalingam" userId="13a13395-95e7-4a9a-b8c6-2765f76934a0" providerId="ADAL" clId="{52F7D50B-A152-4AA4-BA19-4F92AC3F8ED7}" dt="2022-05-25T10:19:40.881" v="6203" actId="47"/>
        <pc:sldMkLst>
          <pc:docMk/>
          <pc:sldMk cId="2695905985" sldId="284"/>
        </pc:sldMkLst>
        <pc:spChg chg="mod">
          <ac:chgData name="Anujan Ganeshalingam" userId="13a13395-95e7-4a9a-b8c6-2765f76934a0" providerId="ADAL" clId="{52F7D50B-A152-4AA4-BA19-4F92AC3F8ED7}" dt="2022-05-20T22:19:19.540" v="2639" actId="20577"/>
          <ac:spMkLst>
            <pc:docMk/>
            <pc:sldMk cId="2695905985" sldId="284"/>
            <ac:spMk id="2" creationId="{A80D1853-100F-3EDC-D86C-200A76D5A2F1}"/>
          </ac:spMkLst>
        </pc:spChg>
        <pc:spChg chg="del">
          <ac:chgData name="Anujan Ganeshalingam" userId="13a13395-95e7-4a9a-b8c6-2765f76934a0" providerId="ADAL" clId="{52F7D50B-A152-4AA4-BA19-4F92AC3F8ED7}" dt="2022-05-22T21:44:08.847" v="5005"/>
          <ac:spMkLst>
            <pc:docMk/>
            <pc:sldMk cId="2695905985" sldId="284"/>
            <ac:spMk id="3" creationId="{901245B9-2FC7-2856-9C9F-01A59BC43981}"/>
          </ac:spMkLst>
        </pc:spChg>
        <pc:spChg chg="add mod">
          <ac:chgData name="Anujan Ganeshalingam" userId="13a13395-95e7-4a9a-b8c6-2765f76934a0" providerId="ADAL" clId="{52F7D50B-A152-4AA4-BA19-4F92AC3F8ED7}" dt="2022-05-22T21:50:21.540" v="5026" actId="14100"/>
          <ac:spMkLst>
            <pc:docMk/>
            <pc:sldMk cId="2695905985" sldId="284"/>
            <ac:spMk id="7" creationId="{7234B508-D8A1-4A8D-2B78-4ADB9B012191}"/>
          </ac:spMkLst>
        </pc:spChg>
        <pc:picChg chg="add mod">
          <ac:chgData name="Anujan Ganeshalingam" userId="13a13395-95e7-4a9a-b8c6-2765f76934a0" providerId="ADAL" clId="{52F7D50B-A152-4AA4-BA19-4F92AC3F8ED7}" dt="2022-05-22T21:44:30.620" v="5012" actId="1076"/>
          <ac:picMkLst>
            <pc:docMk/>
            <pc:sldMk cId="2695905985" sldId="284"/>
            <ac:picMk id="5" creationId="{E7AF127F-2C37-3CEF-4E26-DFC2BE4377E2}"/>
          </ac:picMkLst>
        </pc:picChg>
      </pc:sldChg>
      <pc:sldChg chg="addSp delSp modSp new mod ord delAnim modAnim modNotesTx">
        <pc:chgData name="Anujan Ganeshalingam" userId="13a13395-95e7-4a9a-b8c6-2765f76934a0" providerId="ADAL" clId="{52F7D50B-A152-4AA4-BA19-4F92AC3F8ED7}" dt="2022-06-08T20:24:42.632" v="7426"/>
        <pc:sldMkLst>
          <pc:docMk/>
          <pc:sldMk cId="3819588373" sldId="285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819588373" sldId="285"/>
            <ac:spMk id="2" creationId="{127253AB-66D9-5DD8-8FCD-390573425955}"/>
          </ac:spMkLst>
        </pc:spChg>
        <pc:spChg chg="mod">
          <ac:chgData name="Anujan Ganeshalingam" userId="13a13395-95e7-4a9a-b8c6-2765f76934a0" providerId="ADAL" clId="{52F7D50B-A152-4AA4-BA19-4F92AC3F8ED7}" dt="2022-06-08T15:07:34.369" v="7340" actId="113"/>
          <ac:spMkLst>
            <pc:docMk/>
            <pc:sldMk cId="3819588373" sldId="285"/>
            <ac:spMk id="3" creationId="{CA7C9C98-EB40-FBFA-8131-6F39433B53A9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6" creationId="{5F1A9FC9-CA12-4799-F8D0-7DA1631B3212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7" creationId="{5BFA3334-95CC-33BC-D6F5-4347B407280F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8" creationId="{C27515AC-3A63-C304-794E-B1543FA14F54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9" creationId="{C1FD84E1-D823-5F2D-5EAE-25484F862C8B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0" creationId="{6BF9F4C2-99DB-5D5F-4137-6ADB602985CB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1" creationId="{6C0CECD2-5315-9EB2-4BA6-426ACB1DE22A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2" creationId="{91E4D2F3-A51C-0222-5C0D-E4D2733FCF0B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3" creationId="{547E1026-5021-09A8-BE95-3FA8EA72BAAD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4" creationId="{F606796E-20A5-D653-F45A-288DD01E1989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5" creationId="{80376371-55D5-C4A8-8A2C-2E5260B820F3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6" creationId="{0ED0581B-F733-BF00-C401-325CF11623A1}"/>
          </ac:spMkLst>
        </pc:spChg>
        <pc:spChg chg="add del mod">
          <ac:chgData name="Anujan Ganeshalingam" userId="13a13395-95e7-4a9a-b8c6-2765f76934a0" providerId="ADAL" clId="{52F7D50B-A152-4AA4-BA19-4F92AC3F8ED7}" dt="2022-05-25T10:04:17.569" v="5825" actId="478"/>
          <ac:spMkLst>
            <pc:docMk/>
            <pc:sldMk cId="3819588373" sldId="285"/>
            <ac:spMk id="17" creationId="{A0552F37-545F-F471-FCD5-7A19CF50C12A}"/>
          </ac:spMkLst>
        </pc:spChg>
        <pc:spChg chg="add del mod">
          <ac:chgData name="Anujan Ganeshalingam" userId="13a13395-95e7-4a9a-b8c6-2765f76934a0" providerId="ADAL" clId="{52F7D50B-A152-4AA4-BA19-4F92AC3F8ED7}" dt="2022-05-25T09:57:32.453" v="5130" actId="478"/>
          <ac:spMkLst>
            <pc:docMk/>
            <pc:sldMk cId="3819588373" sldId="285"/>
            <ac:spMk id="42" creationId="{4C569650-8DE0-4690-DEC4-918316EFE3D5}"/>
          </ac:spMkLst>
        </pc:spChg>
        <pc:spChg chg="add del mod">
          <ac:chgData name="Anujan Ganeshalingam" userId="13a13395-95e7-4a9a-b8c6-2765f76934a0" providerId="ADAL" clId="{52F7D50B-A152-4AA4-BA19-4F92AC3F8ED7}" dt="2022-05-25T09:57:35.596" v="5131" actId="478"/>
          <ac:spMkLst>
            <pc:docMk/>
            <pc:sldMk cId="3819588373" sldId="285"/>
            <ac:spMk id="43" creationId="{D2D63A48-E905-7D9C-B758-4A980254EA3C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46" creationId="{42F72AA3-8621-3756-99A6-0163F715CE18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47" creationId="{446A3130-5C71-E204-0BBC-EFB35A1EBF33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48" creationId="{CA19D186-58C8-AEAF-0E34-1A65EF026CBB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49" creationId="{2ABC7FDC-6F7D-6342-85FF-ED06F7FB337E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0" creationId="{82036794-F755-676D-ACFE-21911BFFCEBE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1" creationId="{D3C36260-631C-7CD0-F962-3F49936CD076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2" creationId="{02392206-A18F-4623-3839-65672A0F6D8E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3" creationId="{665F194E-CB6F-5507-12A2-FDF6764DE87B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4" creationId="{9B6343E3-FD12-9B45-099E-3167BA076D03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5" creationId="{CC1C0E26-0880-4CAF-1718-40FFC4E072D5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6" creationId="{315D4EDA-5BC6-2843-535D-04C2CBFF0A7A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57" creationId="{2205B7A9-2648-39BD-227E-6137420D106D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82" creationId="{BDAFD5A5-0314-7D07-5132-45BA5F20A7CF}"/>
          </ac:spMkLst>
        </pc:spChg>
        <pc:spChg chg="add del mod">
          <ac:chgData name="Anujan Ganeshalingam" userId="13a13395-95e7-4a9a-b8c6-2765f76934a0" providerId="ADAL" clId="{52F7D50B-A152-4AA4-BA19-4F92AC3F8ED7}" dt="2022-05-25T10:12:39.382" v="6095" actId="478"/>
          <ac:spMkLst>
            <pc:docMk/>
            <pc:sldMk cId="3819588373" sldId="285"/>
            <ac:spMk id="83" creationId="{50546D83-C010-6C23-9601-CE176213EFC4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86" creationId="{86B1A477-FC7B-BF45-005C-FF6751B584DD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87" creationId="{82F5CA6D-C162-C0C7-5A4C-4C8DC9CBF763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88" creationId="{3858C049-1585-B785-11CB-322281031E1F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89" creationId="{4C68905F-9A9A-1F9B-6334-BA4E4940758F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0" creationId="{F32D2E7C-6908-4AB5-B2CB-3951C49C89F8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1" creationId="{E91AD5A1-17FE-7E1D-3243-9A00C1C65B25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2" creationId="{3AFC8101-AB4C-C1DA-626F-F3F5CCFB01F2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3" creationId="{95885502-A6F4-9769-7BB1-04FF6A5C5A80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4" creationId="{0513C6EC-405B-3480-C453-356CD4AB45BB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5" creationId="{B431F8AA-7BB4-2414-0F03-9C73061A55DA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6" creationId="{A85556A8-C140-C088-4608-439C72B8886A}"/>
          </ac:spMkLst>
        </pc:spChg>
        <pc:spChg chg="add mod">
          <ac:chgData name="Anujan Ganeshalingam" userId="13a13395-95e7-4a9a-b8c6-2765f76934a0" providerId="ADAL" clId="{52F7D50B-A152-4AA4-BA19-4F92AC3F8ED7}" dt="2022-05-25T10:12:40.162" v="6096"/>
          <ac:spMkLst>
            <pc:docMk/>
            <pc:sldMk cId="3819588373" sldId="285"/>
            <ac:spMk id="97" creationId="{F27CCCC6-2378-014D-24EC-5165B22A008A}"/>
          </ac:spMkLst>
        </pc:spChg>
        <pc:spChg chg="add del mod">
          <ac:chgData name="Anujan Ganeshalingam" userId="13a13395-95e7-4a9a-b8c6-2765f76934a0" providerId="ADAL" clId="{52F7D50B-A152-4AA4-BA19-4F92AC3F8ED7}" dt="2022-06-08T15:05:51.634" v="7339" actId="478"/>
          <ac:spMkLst>
            <pc:docMk/>
            <pc:sldMk cId="3819588373" sldId="285"/>
            <ac:spMk id="122" creationId="{D8882347-1EDB-39C6-3786-1A91F61E15E2}"/>
          </ac:spMkLst>
        </pc:spChg>
        <pc:spChg chg="add del mod">
          <ac:chgData name="Anujan Ganeshalingam" userId="13a13395-95e7-4a9a-b8c6-2765f76934a0" providerId="ADAL" clId="{52F7D50B-A152-4AA4-BA19-4F92AC3F8ED7}" dt="2022-06-08T15:05:49.681" v="7338" actId="478"/>
          <ac:spMkLst>
            <pc:docMk/>
            <pc:sldMk cId="3819588373" sldId="285"/>
            <ac:spMk id="123" creationId="{1ABA0F1B-CC7A-AC0A-0212-89313FBD2090}"/>
          </ac:spMkLst>
        </pc:spChg>
        <pc:graphicFrameChg chg="add del mod">
          <ac:chgData name="Anujan Ganeshalingam" userId="13a13395-95e7-4a9a-b8c6-2765f76934a0" providerId="ADAL" clId="{52F7D50B-A152-4AA4-BA19-4F92AC3F8ED7}" dt="2022-05-25T10:04:17.569" v="5825" actId="478"/>
          <ac:graphicFrameMkLst>
            <pc:docMk/>
            <pc:sldMk cId="3819588373" sldId="285"/>
            <ac:graphicFrameMk id="4" creationId="{89811ECB-7677-631E-9E7F-6E1B1D580AA1}"/>
          </ac:graphicFrameMkLst>
        </pc:graphicFrameChg>
        <pc:graphicFrameChg chg="add del mod">
          <ac:chgData name="Anujan Ganeshalingam" userId="13a13395-95e7-4a9a-b8c6-2765f76934a0" providerId="ADAL" clId="{52F7D50B-A152-4AA4-BA19-4F92AC3F8ED7}" dt="2022-05-25T10:12:39.382" v="6095" actId="478"/>
          <ac:graphicFrameMkLst>
            <pc:docMk/>
            <pc:sldMk cId="3819588373" sldId="285"/>
            <ac:graphicFrameMk id="44" creationId="{0D9E3529-EDFF-E770-B722-EC61121A356D}"/>
          </ac:graphicFrameMkLst>
        </pc:graphicFrameChg>
        <pc:graphicFrameChg chg="add mod">
          <ac:chgData name="Anujan Ganeshalingam" userId="13a13395-95e7-4a9a-b8c6-2765f76934a0" providerId="ADAL" clId="{52F7D50B-A152-4AA4-BA19-4F92AC3F8ED7}" dt="2022-05-25T10:12:40.162" v="6096"/>
          <ac:graphicFrameMkLst>
            <pc:docMk/>
            <pc:sldMk cId="3819588373" sldId="285"/>
            <ac:graphicFrameMk id="84" creationId="{A34B4033-B15A-6AF4-AA32-DAFC43E7C331}"/>
          </ac:graphicFrameMkLst>
        </pc:graphicFrame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5" creationId="{E620AB4C-A29A-1E3F-7F3F-5808FE9CF72F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18" creationId="{E7C46A70-9105-399D-65E6-2A1C94A564ED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19" creationId="{5EEA0F94-31E7-F88C-77C7-C4B713B05D25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0" creationId="{AC6ED6ED-0203-7D47-4E6A-6B180BCCD3A7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1" creationId="{E2C01D98-046E-BBF8-83F3-2EBDD5EAA1DE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2" creationId="{4401BFFA-5EAA-5666-478F-07AA10C6FE3E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3" creationId="{242F652B-BC15-C513-22BC-BEB12AC692C3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4" creationId="{8A60323C-78F4-EC79-2B26-A5E9E0D7FF0B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5" creationId="{3CC636F5-5CF1-3160-C8A5-D9001FF48CC9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6" creationId="{9E563105-97DC-85B0-A61F-8B7DCCAC2A18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7" creationId="{1E398335-5FA0-9E2F-57EA-FB8B1524D490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8" creationId="{D31B0B44-5F4B-9057-56FD-4C06CC670275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29" creationId="{E1B5BB60-35DE-91EF-0BB0-32B3B0264EFF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0" creationId="{54A4816C-F5DE-F667-9A03-0AB77851504A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1" creationId="{F582AC5F-1284-A453-FD03-D45BCEDCF7F9}"/>
          </ac:cxnSpMkLst>
        </pc:cxnChg>
        <pc:cxnChg chg="add del mod">
          <ac:chgData name="Anujan Ganeshalingam" userId="13a13395-95e7-4a9a-b8c6-2765f76934a0" providerId="ADAL" clId="{52F7D50B-A152-4AA4-BA19-4F92AC3F8ED7}" dt="2022-05-25T09:57:39.218" v="5132" actId="478"/>
          <ac:cxnSpMkLst>
            <pc:docMk/>
            <pc:sldMk cId="3819588373" sldId="285"/>
            <ac:cxnSpMk id="32" creationId="{225A05E8-33C3-12DC-DE50-8BB2B3A17189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3" creationId="{D75FB3AA-1EBC-152D-0DFC-3DE1F3509D8E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4" creationId="{609531D4-853D-5E38-FA12-43E1287BA795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5" creationId="{B7040BE0-82C1-2590-DDAF-B49004EBEF1D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6" creationId="{A828D05A-68F0-7995-3778-D5D072D686D8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7" creationId="{4F4C18A8-250F-89BF-931E-4BEAFAA27E4E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8" creationId="{E58E8960-B37C-B020-DD46-0046166A16CE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39" creationId="{A8CC5897-AC92-875C-A9DB-75FEF512D4D7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40" creationId="{38874EB5-E93C-B846-B46D-A8FCBD3E3558}"/>
          </ac:cxnSpMkLst>
        </pc:cxnChg>
        <pc:cxnChg chg="add del mod">
          <ac:chgData name="Anujan Ganeshalingam" userId="13a13395-95e7-4a9a-b8c6-2765f76934a0" providerId="ADAL" clId="{52F7D50B-A152-4AA4-BA19-4F92AC3F8ED7}" dt="2022-05-25T10:04:17.569" v="5825" actId="478"/>
          <ac:cxnSpMkLst>
            <pc:docMk/>
            <pc:sldMk cId="3819588373" sldId="285"/>
            <ac:cxnSpMk id="41" creationId="{94C23009-9A65-DC69-A308-633177148943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45" creationId="{B370C99A-8DFD-EA0B-D2BF-6ECC2A8B8122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58" creationId="{7990D0E2-557D-C070-293F-8F6FA302EA41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59" creationId="{8FDA7B07-8B01-CA72-46F8-58A6CC24ABEA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0" creationId="{FF0C24F8-8857-1A28-8C37-F4A86351BD18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1" creationId="{8422D899-8CA0-8750-B7F5-AE9595D7F5F3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2" creationId="{7EB6FCBD-600F-78C7-08D4-67A557A83608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3" creationId="{C0FBD24B-CCB6-C838-BAD2-184409F979FC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4" creationId="{43763374-5C3C-AD2F-A958-6603E7AB6F15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5" creationId="{BD6DFF75-E1B3-5DB4-64BC-00BBFDBE0394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6" creationId="{0594A661-D3FD-6A53-A870-3B163E6D9723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7" creationId="{D079A0E0-7D39-EB8D-1B06-C990A9041262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8" creationId="{741F61DD-412B-CDF5-2D2C-B178FB4A7AC3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69" creationId="{5E459B21-D235-EC6F-A693-617F190FBCAF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0" creationId="{F6D1A675-5957-4036-B3F5-342E4761706B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1" creationId="{82DC2D0E-C04E-A5BC-1DCC-FD154BF12795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2" creationId="{9EB934FD-7741-77A6-B4C8-62880D4BCDAA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3" creationId="{BA8CCDEC-9ED8-AC03-08E1-A21F89DF833E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4" creationId="{1DFDEB5E-42AF-3A31-6E8B-D7869DDC904B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5" creationId="{C7424E81-111C-E314-58BF-8023C11409EF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6" creationId="{058DD6E0-C67B-4C63-AFE1-103B1777C84D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7" creationId="{F3F1B93A-BF6C-CAB7-39DA-16582AC38641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8" creationId="{79774731-EBBF-70D8-D7AA-DAE8C079FBFE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79" creationId="{A14925F7-6402-19BE-179C-CE5FA44C880D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80" creationId="{EA75DE3A-C259-B60A-BE79-F0E4CD62125B}"/>
          </ac:cxnSpMkLst>
        </pc:cxnChg>
        <pc:cxnChg chg="add del mod">
          <ac:chgData name="Anujan Ganeshalingam" userId="13a13395-95e7-4a9a-b8c6-2765f76934a0" providerId="ADAL" clId="{52F7D50B-A152-4AA4-BA19-4F92AC3F8ED7}" dt="2022-05-25T10:12:39.382" v="6095" actId="478"/>
          <ac:cxnSpMkLst>
            <pc:docMk/>
            <pc:sldMk cId="3819588373" sldId="285"/>
            <ac:cxnSpMk id="81" creationId="{16B230B6-B510-BBC2-4139-9476A3E8A84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85" creationId="{76F649E0-CC9C-0ED5-DB28-A3DC9847508E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98" creationId="{A465034A-0636-B61B-AD4C-6188DF6362E3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99" creationId="{4A5BEB9E-9843-298D-9B4C-2F677C9FC29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0" creationId="{6602B3F7-4C07-A3BE-07EA-55564A50DC96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1" creationId="{CF7A5255-C04E-52AF-2D3E-6853AB901DAB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2" creationId="{1A6216B0-493D-E164-549C-610870B73D25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3" creationId="{485DD764-588B-F321-3E10-474743D7556B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4" creationId="{66639508-5B79-7260-5896-BC1360ABCBBE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5" creationId="{A83EB4D3-7DBE-5248-CFE8-FC65FD0352FA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6" creationId="{EA37961B-0209-2092-E6CC-8B42EAC782FC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7" creationId="{74EA1A15-9A22-E9DE-812D-2206422BEC6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8" creationId="{86D9644A-E992-940E-2A6E-3BF1BCE2F2F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09" creationId="{2F82F2C8-2775-8935-6930-87858C24B051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0" creationId="{EFE46425-2C35-808F-4668-AE261C697883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1" creationId="{78FD8628-EDDC-849E-6076-5E0CAFCA2F80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2" creationId="{F9F8E1B0-87EC-395E-D675-D39F8E087E94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3" creationId="{99AEA999-064E-0F6D-55E5-673D92A9E83E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4" creationId="{70FF82A0-F15B-4CB7-07A3-116578800D1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5" creationId="{99B250EF-737F-3059-4007-2E7DF335C56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6" creationId="{4DA66996-9D7A-E9A3-D299-61E9C6052957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7" creationId="{DC53C0D3-7863-8D81-8121-1B95561BF8E8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8" creationId="{49C820C0-13CA-36CF-F1A1-3D6E58E93117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19" creationId="{83CC5677-A4A7-B737-D66B-41591D84C0AE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20" creationId="{AC45B163-F2B6-5476-2837-C15865691B8F}"/>
          </ac:cxnSpMkLst>
        </pc:cxnChg>
        <pc:cxnChg chg="add mod">
          <ac:chgData name="Anujan Ganeshalingam" userId="13a13395-95e7-4a9a-b8c6-2765f76934a0" providerId="ADAL" clId="{52F7D50B-A152-4AA4-BA19-4F92AC3F8ED7}" dt="2022-05-25T10:12:40.162" v="6096"/>
          <ac:cxnSpMkLst>
            <pc:docMk/>
            <pc:sldMk cId="3819588373" sldId="285"/>
            <ac:cxnSpMk id="121" creationId="{F783CDDD-B0D7-CCA8-AD98-63D01B09DEC5}"/>
          </ac:cxnSpMkLst>
        </pc:cxnChg>
      </pc:sldChg>
      <pc:sldChg chg="addSp delSp modSp new mod modAnim modNotesTx">
        <pc:chgData name="Anujan Ganeshalingam" userId="13a13395-95e7-4a9a-b8c6-2765f76934a0" providerId="ADAL" clId="{52F7D50B-A152-4AA4-BA19-4F92AC3F8ED7}" dt="2022-06-08T20:24:38.325" v="7425"/>
        <pc:sldMkLst>
          <pc:docMk/>
          <pc:sldMk cId="3714395336" sldId="286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714395336" sldId="286"/>
            <ac:spMk id="2" creationId="{10EFAF8F-EC7B-4336-B3FE-1F6D8BC938C1}"/>
          </ac:spMkLst>
        </pc:spChg>
        <pc:spChg chg="add del mod">
          <ac:chgData name="Anujan Ganeshalingam" userId="13a13395-95e7-4a9a-b8c6-2765f76934a0" providerId="ADAL" clId="{52F7D50B-A152-4AA4-BA19-4F92AC3F8ED7}" dt="2022-06-08T15:05:23.901" v="7337" actId="113"/>
          <ac:spMkLst>
            <pc:docMk/>
            <pc:sldMk cId="3714395336" sldId="286"/>
            <ac:spMk id="3" creationId="{3E842F6D-A05A-7DDD-EE33-2DF5A5117599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6" creationId="{B1FA8634-5E4C-937E-28FB-D218F5EDA634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7" creationId="{508E216B-A0C8-290F-0086-885757F087E1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8" creationId="{9B347E9A-4944-C588-8966-B91F9E5B2C65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9" creationId="{11373020-62B6-1BA7-2D5C-8D18E597CAD7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0" creationId="{31ED2296-342D-6453-8E95-E8F753FC1D2F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1" creationId="{582A7658-80AF-2BF5-0648-3FD284E48F22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2" creationId="{063CAB86-CD50-17B7-9518-5D4D1D15821A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3" creationId="{CA8E3D4A-1716-AA45-7E81-A81B1BF59DF0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4" creationId="{30EDAC38-3464-9E27-FB1D-BCEDE40052A8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5" creationId="{7B0FC39B-5F26-5CEE-46F7-9E503B97A1F5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6" creationId="{301E51A3-2BFB-8BEC-EF9B-E0FA1A4ACFEA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17" creationId="{DB300A87-15AE-6890-2F5B-7AD215A2F348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42" creationId="{69A500F3-02DF-51C1-635B-5AEAB09F6F9D}"/>
          </ac:spMkLst>
        </pc:spChg>
        <pc:spChg chg="add mod">
          <ac:chgData name="Anujan Ganeshalingam" userId="13a13395-95e7-4a9a-b8c6-2765f76934a0" providerId="ADAL" clId="{52F7D50B-A152-4AA4-BA19-4F92AC3F8ED7}" dt="2022-05-25T10:12:31.934" v="6094" actId="1076"/>
          <ac:spMkLst>
            <pc:docMk/>
            <pc:sldMk cId="3714395336" sldId="286"/>
            <ac:spMk id="43" creationId="{BED55DB7-9591-339B-7C37-EF337F9C3B15}"/>
          </ac:spMkLst>
        </pc:spChg>
        <pc:spChg chg="add mod">
          <ac:chgData name="Anujan Ganeshalingam" userId="13a13395-95e7-4a9a-b8c6-2765f76934a0" providerId="ADAL" clId="{52F7D50B-A152-4AA4-BA19-4F92AC3F8ED7}" dt="2022-06-08T15:00:58.532" v="7330" actId="1076"/>
          <ac:spMkLst>
            <pc:docMk/>
            <pc:sldMk cId="3714395336" sldId="286"/>
            <ac:spMk id="45" creationId="{7F3F34B5-CE45-3515-A4D3-FE71D5D6CEC0}"/>
          </ac:spMkLst>
        </pc:spChg>
        <pc:graphicFrameChg chg="add mod">
          <ac:chgData name="Anujan Ganeshalingam" userId="13a13395-95e7-4a9a-b8c6-2765f76934a0" providerId="ADAL" clId="{52F7D50B-A152-4AA4-BA19-4F92AC3F8ED7}" dt="2022-05-25T10:12:31.934" v="6094" actId="1076"/>
          <ac:graphicFrameMkLst>
            <pc:docMk/>
            <pc:sldMk cId="3714395336" sldId="286"/>
            <ac:graphicFrameMk id="4" creationId="{F903A742-654C-0F77-AAD3-465919AD7E50}"/>
          </ac:graphicFrameMkLst>
        </pc:graphicFrameChg>
        <pc:graphicFrameChg chg="add del">
          <ac:chgData name="Anujan Ganeshalingam" userId="13a13395-95e7-4a9a-b8c6-2765f76934a0" providerId="ADAL" clId="{52F7D50B-A152-4AA4-BA19-4F92AC3F8ED7}" dt="2022-05-25T10:07:56.926" v="6077" actId="26606"/>
          <ac:graphicFrameMkLst>
            <pc:docMk/>
            <pc:sldMk cId="3714395336" sldId="286"/>
            <ac:graphicFrameMk id="47" creationId="{AFA5A0F1-E71C-BE45-E91B-BF23FBE0B3DA}"/>
          </ac:graphicFrameMkLst>
        </pc:graphicFrameChg>
        <pc:picChg chg="add mod">
          <ac:chgData name="Anujan Ganeshalingam" userId="13a13395-95e7-4a9a-b8c6-2765f76934a0" providerId="ADAL" clId="{52F7D50B-A152-4AA4-BA19-4F92AC3F8ED7}" dt="2022-06-07T20:04:41.694" v="7097" actId="1035"/>
          <ac:picMkLst>
            <pc:docMk/>
            <pc:sldMk cId="3714395336" sldId="286"/>
            <ac:picMk id="44" creationId="{84AE5709-4E95-2DAC-530A-5BDD29EACD13}"/>
          </ac:picMkLst>
        </pc:pic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5" creationId="{02ADADBD-AE9B-65F2-8044-2729B5258382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18" creationId="{CEDA414F-1846-CE5C-D8A3-6D489F4F1F8F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19" creationId="{3C74D526-661D-DAED-F3A3-89808E7CBE99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0" creationId="{173B8BE7-CFA8-E367-5809-6AA2DBA96904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1" creationId="{05DD05FE-3E30-27D5-E0D4-D16BD23E41A8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2" creationId="{E286C040-B341-B619-00D1-440DE261855A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3" creationId="{D9873189-9C90-1A1D-C6D1-5199867CFF5E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4" creationId="{EEEB2048-8ECB-1FA4-08A4-224FEBCB9DEE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5" creationId="{3CA389D8-B550-D83D-21D9-D4F8B5DFD42D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6" creationId="{0DAFB98E-3066-AC47-41A9-8885ED4F71CD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7" creationId="{5635F065-B89F-8E00-46F0-11387CBC9C8B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8" creationId="{F9A3578A-AD1A-D3BF-DA62-573C372C3BBE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29" creationId="{14C634C6-3995-19F6-2EB1-F396D8DB9AF0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0" creationId="{F915FAA5-8FE7-3053-18E5-06613AE6565D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1" creationId="{79366012-1FB5-BBDC-876C-A81796C51F86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2" creationId="{4DE57DA9-35C0-C138-2515-AB3BBA1BBCC1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3" creationId="{8E15F323-4933-FE65-77E9-2FDB9BC7893D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4" creationId="{AF58710F-2AB5-6BE4-57BC-6303B4E75F14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5" creationId="{64E2948D-A955-5E14-5F05-ED1D6930AA72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6" creationId="{336494F9-FE8E-E07C-6DA0-49790439673C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7" creationId="{1F31C9CA-46BC-CE6F-AF8F-919A4F702F3C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8" creationId="{2076E152-EDA0-C689-3F7C-5B01B15A2A14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39" creationId="{DB5286BD-60A0-EA94-88E9-AD128CEADD81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40" creationId="{170E036A-C448-425D-C0AB-E89F6089351F}"/>
          </ac:cxnSpMkLst>
        </pc:cxnChg>
        <pc:cxnChg chg="add mod">
          <ac:chgData name="Anujan Ganeshalingam" userId="13a13395-95e7-4a9a-b8c6-2765f76934a0" providerId="ADAL" clId="{52F7D50B-A152-4AA4-BA19-4F92AC3F8ED7}" dt="2022-05-25T10:12:31.934" v="6094" actId="1076"/>
          <ac:cxnSpMkLst>
            <pc:docMk/>
            <pc:sldMk cId="3714395336" sldId="286"/>
            <ac:cxnSpMk id="41" creationId="{F891D2D2-47A8-C4D8-6EA9-BFFF58E41D85}"/>
          </ac:cxnSpMkLst>
        </pc:cxnChg>
      </pc:sldChg>
      <pc:sldChg chg="new del">
        <pc:chgData name="Anujan Ganeshalingam" userId="13a13395-95e7-4a9a-b8c6-2765f76934a0" providerId="ADAL" clId="{52F7D50B-A152-4AA4-BA19-4F92AC3F8ED7}" dt="2022-05-25T09:58:58.709" v="5257" actId="680"/>
        <pc:sldMkLst>
          <pc:docMk/>
          <pc:sldMk cId="4217717694" sldId="286"/>
        </pc:sldMkLst>
      </pc:sldChg>
      <pc:sldChg chg="addSp delSp modSp new mod modClrScheme chgLayout">
        <pc:chgData name="Anujan Ganeshalingam" userId="13a13395-95e7-4a9a-b8c6-2765f76934a0" providerId="ADAL" clId="{52F7D50B-A152-4AA4-BA19-4F92AC3F8ED7}" dt="2022-06-04T11:18:13.516" v="6736" actId="478"/>
        <pc:sldMkLst>
          <pc:docMk/>
          <pc:sldMk cId="4001057107" sldId="287"/>
        </pc:sldMkLst>
        <pc:spChg chg="mod ord">
          <ac:chgData name="Anujan Ganeshalingam" userId="13a13395-95e7-4a9a-b8c6-2765f76934a0" providerId="ADAL" clId="{52F7D50B-A152-4AA4-BA19-4F92AC3F8ED7}" dt="2022-06-04T11:18:10.471" v="6735" actId="700"/>
          <ac:spMkLst>
            <pc:docMk/>
            <pc:sldMk cId="4001057107" sldId="287"/>
            <ac:spMk id="2" creationId="{B1F0F480-8092-8DFD-453C-DDCDEEBEC2E2}"/>
          </ac:spMkLst>
        </pc:spChg>
        <pc:spChg chg="add del mod ord">
          <ac:chgData name="Anujan Ganeshalingam" userId="13a13395-95e7-4a9a-b8c6-2765f76934a0" providerId="ADAL" clId="{52F7D50B-A152-4AA4-BA19-4F92AC3F8ED7}" dt="2022-06-04T11:18:13.516" v="6736" actId="478"/>
          <ac:spMkLst>
            <pc:docMk/>
            <pc:sldMk cId="4001057107" sldId="287"/>
            <ac:spMk id="3" creationId="{69E53D56-2808-1780-984D-65A4BB7E2DCA}"/>
          </ac:spMkLst>
        </pc:spChg>
      </pc:sldChg>
      <pc:sldChg chg="modSp new mod modShow">
        <pc:chgData name="Anujan Ganeshalingam" userId="13a13395-95e7-4a9a-b8c6-2765f76934a0" providerId="ADAL" clId="{52F7D50B-A152-4AA4-BA19-4F92AC3F8ED7}" dt="2022-06-05T22:17:11.229" v="7036" actId="729"/>
        <pc:sldMkLst>
          <pc:docMk/>
          <pc:sldMk cId="395616604" sldId="288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95616604" sldId="288"/>
            <ac:spMk id="2" creationId="{7A7519DD-2807-9824-F494-F3CA9A1978BA}"/>
          </ac:spMkLst>
        </pc:spChg>
        <pc:spChg chg="mod">
          <ac:chgData name="Anujan Ganeshalingam" userId="13a13395-95e7-4a9a-b8c6-2765f76934a0" providerId="ADAL" clId="{52F7D50B-A152-4AA4-BA19-4F92AC3F8ED7}" dt="2022-06-04T11:05:41.611" v="6708" actId="20577"/>
          <ac:spMkLst>
            <pc:docMk/>
            <pc:sldMk cId="395616604" sldId="288"/>
            <ac:spMk id="3" creationId="{74FFC5C5-3B79-93D1-2A84-16C2B425DA1B}"/>
          </ac:spMkLst>
        </pc:spChg>
      </pc:sldChg>
      <pc:sldChg chg="new del">
        <pc:chgData name="Anujan Ganeshalingam" userId="13a13395-95e7-4a9a-b8c6-2765f76934a0" providerId="ADAL" clId="{52F7D50B-A152-4AA4-BA19-4F92AC3F8ED7}" dt="2022-05-31T21:31:03.625" v="6308" actId="47"/>
        <pc:sldMkLst>
          <pc:docMk/>
          <pc:sldMk cId="1228343372" sldId="289"/>
        </pc:sldMkLst>
      </pc:sldChg>
      <pc:sldChg chg="delSp modSp new mod">
        <pc:chgData name="Anujan Ganeshalingam" userId="13a13395-95e7-4a9a-b8c6-2765f76934a0" providerId="ADAL" clId="{52F7D50B-A152-4AA4-BA19-4F92AC3F8ED7}" dt="2022-06-04T10:14:30.371" v="6458"/>
        <pc:sldMkLst>
          <pc:docMk/>
          <pc:sldMk cId="3155996071" sldId="289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3155996071" sldId="289"/>
            <ac:spMk id="2" creationId="{E3B6F869-4AB5-BF76-0215-14F152F58F4B}"/>
          </ac:spMkLst>
        </pc:spChg>
        <pc:spChg chg="del">
          <ac:chgData name="Anujan Ganeshalingam" userId="13a13395-95e7-4a9a-b8c6-2765f76934a0" providerId="ADAL" clId="{52F7D50B-A152-4AA4-BA19-4F92AC3F8ED7}" dt="2022-05-31T21:31:31.552" v="6322" actId="478"/>
          <ac:spMkLst>
            <pc:docMk/>
            <pc:sldMk cId="3155996071" sldId="289"/>
            <ac:spMk id="3" creationId="{92877B28-828C-C564-C7FD-54C2593771DB}"/>
          </ac:spMkLst>
        </pc:spChg>
      </pc:sldChg>
      <pc:sldChg chg="delSp modSp new mod">
        <pc:chgData name="Anujan Ganeshalingam" userId="13a13395-95e7-4a9a-b8c6-2765f76934a0" providerId="ADAL" clId="{52F7D50B-A152-4AA4-BA19-4F92AC3F8ED7}" dt="2022-06-04T10:14:30.371" v="6458"/>
        <pc:sldMkLst>
          <pc:docMk/>
          <pc:sldMk cId="2671806021" sldId="290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2671806021" sldId="290"/>
            <ac:spMk id="2" creationId="{03A4D17B-ADF6-FF64-64DE-563B96D08342}"/>
          </ac:spMkLst>
        </pc:spChg>
        <pc:spChg chg="del">
          <ac:chgData name="Anujan Ganeshalingam" userId="13a13395-95e7-4a9a-b8c6-2765f76934a0" providerId="ADAL" clId="{52F7D50B-A152-4AA4-BA19-4F92AC3F8ED7}" dt="2022-05-31T21:32:52.767" v="6332" actId="478"/>
          <ac:spMkLst>
            <pc:docMk/>
            <pc:sldMk cId="2671806021" sldId="290"/>
            <ac:spMk id="3" creationId="{14E73881-0889-636F-0834-A688AB38FF73}"/>
          </ac:spMkLst>
        </pc:spChg>
      </pc:sldChg>
      <pc:sldChg chg="new del">
        <pc:chgData name="Anujan Ganeshalingam" userId="13a13395-95e7-4a9a-b8c6-2765f76934a0" providerId="ADAL" clId="{52F7D50B-A152-4AA4-BA19-4F92AC3F8ED7}" dt="2022-05-31T21:47:25.205" v="6334" actId="680"/>
        <pc:sldMkLst>
          <pc:docMk/>
          <pc:sldMk cId="1578761887" sldId="291"/>
        </pc:sldMkLst>
      </pc:sldChg>
      <pc:sldChg chg="addSp delSp modSp add mod">
        <pc:chgData name="Anujan Ganeshalingam" userId="13a13395-95e7-4a9a-b8c6-2765f76934a0" providerId="ADAL" clId="{52F7D50B-A152-4AA4-BA19-4F92AC3F8ED7}" dt="2022-06-04T18:02:04.360" v="7033" actId="478"/>
        <pc:sldMkLst>
          <pc:docMk/>
          <pc:sldMk cId="1863487024" sldId="291"/>
        </pc:sldMkLst>
        <pc:spChg chg="mod">
          <ac:chgData name="Anujan Ganeshalingam" userId="13a13395-95e7-4a9a-b8c6-2765f76934a0" providerId="ADAL" clId="{52F7D50B-A152-4AA4-BA19-4F92AC3F8ED7}" dt="2022-06-04T10:14:30.371" v="6458"/>
          <ac:spMkLst>
            <pc:docMk/>
            <pc:sldMk cId="1863487024" sldId="291"/>
            <ac:spMk id="2" creationId="{AAB9C14F-B6FC-4BC8-BCF6-C91A874D8940}"/>
          </ac:spMkLst>
        </pc:spChg>
        <pc:spChg chg="add del mod">
          <ac:chgData name="Anujan Ganeshalingam" userId="13a13395-95e7-4a9a-b8c6-2765f76934a0" providerId="ADAL" clId="{52F7D50B-A152-4AA4-BA19-4F92AC3F8ED7}" dt="2022-06-04T18:02:04.360" v="7033" actId="478"/>
          <ac:spMkLst>
            <pc:docMk/>
            <pc:sldMk cId="1863487024" sldId="291"/>
            <ac:spMk id="8" creationId="{F2ED77AA-3727-74C4-BFE7-9E4C5769CBDA}"/>
          </ac:spMkLst>
        </pc:spChg>
        <pc:picChg chg="mod">
          <ac:chgData name="Anujan Ganeshalingam" userId="13a13395-95e7-4a9a-b8c6-2765f76934a0" providerId="ADAL" clId="{52F7D50B-A152-4AA4-BA19-4F92AC3F8ED7}" dt="2022-05-31T21:47:55.633" v="6339" actId="962"/>
          <ac:picMkLst>
            <pc:docMk/>
            <pc:sldMk cId="1863487024" sldId="291"/>
            <ac:picMk id="4" creationId="{D764FBF7-8795-0BC7-240E-22E9AA819835}"/>
          </ac:picMkLst>
        </pc:picChg>
        <pc:picChg chg="add mod modCrop">
          <ac:chgData name="Anujan Ganeshalingam" userId="13a13395-95e7-4a9a-b8c6-2765f76934a0" providerId="ADAL" clId="{52F7D50B-A152-4AA4-BA19-4F92AC3F8ED7}" dt="2022-05-31T21:48:59.384" v="6350" actId="1076"/>
          <ac:picMkLst>
            <pc:docMk/>
            <pc:sldMk cId="1863487024" sldId="291"/>
            <ac:picMk id="5" creationId="{670B729D-09E6-BE1A-1F9B-C63762A82C32}"/>
          </ac:picMkLst>
        </pc:picChg>
        <pc:picChg chg="add mod modCrop">
          <ac:chgData name="Anujan Ganeshalingam" userId="13a13395-95e7-4a9a-b8c6-2765f76934a0" providerId="ADAL" clId="{52F7D50B-A152-4AA4-BA19-4F92AC3F8ED7}" dt="2022-06-02T10:26:33.750" v="6379" actId="1076"/>
          <ac:picMkLst>
            <pc:docMk/>
            <pc:sldMk cId="1863487024" sldId="291"/>
            <ac:picMk id="7" creationId="{4E6B2EC9-5400-B6F9-F761-7AB1C1456D50}"/>
          </ac:picMkLst>
        </pc:picChg>
      </pc:sldChg>
      <pc:sldChg chg="addSp delSp modSp new mod ord">
        <pc:chgData name="Anujan Ganeshalingam" userId="13a13395-95e7-4a9a-b8c6-2765f76934a0" providerId="ADAL" clId="{52F7D50B-A152-4AA4-BA19-4F92AC3F8ED7}" dt="2022-06-04T18:02:07.268" v="7035"/>
        <pc:sldMkLst>
          <pc:docMk/>
          <pc:sldMk cId="2647905539" sldId="292"/>
        </pc:sldMkLst>
        <pc:spChg chg="del mod">
          <ac:chgData name="Anujan Ganeshalingam" userId="13a13395-95e7-4a9a-b8c6-2765f76934a0" providerId="ADAL" clId="{52F7D50B-A152-4AA4-BA19-4F92AC3F8ED7}" dt="2022-06-04T11:17:00.694" v="6724" actId="478"/>
          <ac:spMkLst>
            <pc:docMk/>
            <pc:sldMk cId="2647905539" sldId="292"/>
            <ac:spMk id="2" creationId="{389F5ED4-ECEE-8AC7-79CE-3555E6E5DD41}"/>
          </ac:spMkLst>
        </pc:spChg>
        <pc:spChg chg="del">
          <ac:chgData name="Anujan Ganeshalingam" userId="13a13395-95e7-4a9a-b8c6-2765f76934a0" providerId="ADAL" clId="{52F7D50B-A152-4AA4-BA19-4F92AC3F8ED7}" dt="2022-06-04T11:17:00.694" v="6724" actId="478"/>
          <ac:spMkLst>
            <pc:docMk/>
            <pc:sldMk cId="2647905539" sldId="292"/>
            <ac:spMk id="3" creationId="{51353D52-141C-E71D-69AD-80CA681B19C5}"/>
          </ac:spMkLst>
        </pc:spChg>
        <pc:spChg chg="add mod">
          <ac:chgData name="Anujan Ganeshalingam" userId="13a13395-95e7-4a9a-b8c6-2765f76934a0" providerId="ADAL" clId="{52F7D50B-A152-4AA4-BA19-4F92AC3F8ED7}" dt="2022-06-04T11:17:11.501" v="6731" actId="122"/>
          <ac:spMkLst>
            <pc:docMk/>
            <pc:sldMk cId="2647905539" sldId="292"/>
            <ac:spMk id="7" creationId="{24B7E76B-F0AA-2720-7F19-77099A0BED2C}"/>
          </ac:spMkLst>
        </pc:spChg>
        <pc:picChg chg="add mod">
          <ac:chgData name="Anujan Ganeshalingam" userId="13a13395-95e7-4a9a-b8c6-2765f76934a0" providerId="ADAL" clId="{52F7D50B-A152-4AA4-BA19-4F92AC3F8ED7}" dt="2022-06-04T11:17:19.430" v="6734" actId="1076"/>
          <ac:picMkLst>
            <pc:docMk/>
            <pc:sldMk cId="2647905539" sldId="292"/>
            <ac:picMk id="5" creationId="{B214C97D-0B7F-883F-F59B-080B517678AF}"/>
          </ac:picMkLst>
        </pc:picChg>
      </pc:sldChg>
      <pc:sldChg chg="new del">
        <pc:chgData name="Anujan Ganeshalingam" userId="13a13395-95e7-4a9a-b8c6-2765f76934a0" providerId="ADAL" clId="{52F7D50B-A152-4AA4-BA19-4F92AC3F8ED7}" dt="2022-06-04T13:02:52.290" v="7029" actId="680"/>
        <pc:sldMkLst>
          <pc:docMk/>
          <pc:sldMk cId="2015367785" sldId="293"/>
        </pc:sldMkLst>
      </pc:sldChg>
      <pc:sldChg chg="new del">
        <pc:chgData name="Anujan Ganeshalingam" userId="13a13395-95e7-4a9a-b8c6-2765f76934a0" providerId="ADAL" clId="{52F7D50B-A152-4AA4-BA19-4F92AC3F8ED7}" dt="2022-06-04T13:02:52.036" v="7028" actId="680"/>
        <pc:sldMkLst>
          <pc:docMk/>
          <pc:sldMk cId="3909175336" sldId="294"/>
        </pc:sldMkLst>
      </pc:sldChg>
    </pc:docChg>
  </pc:docChgLst>
  <pc:docChgLst>
    <pc:chgData name="Anujan Ganeshalingam" userId="13a13395-95e7-4a9a-b8c6-2765f76934a0" providerId="ADAL" clId="{06773229-5640-4F94-9FFF-3458685938B5}"/>
    <pc:docChg chg="undo redo custSel addSld delSld modSld sldOrd">
      <pc:chgData name="Anujan Ganeshalingam" userId="13a13395-95e7-4a9a-b8c6-2765f76934a0" providerId="ADAL" clId="{06773229-5640-4F94-9FFF-3458685938B5}" dt="2021-12-14T23:35:22.204" v="3996" actId="20577"/>
      <pc:docMkLst>
        <pc:docMk/>
      </pc:docMkLst>
      <pc:sldChg chg="addSp modSp mod modNotesTx">
        <pc:chgData name="Anujan Ganeshalingam" userId="13a13395-95e7-4a9a-b8c6-2765f76934a0" providerId="ADAL" clId="{06773229-5640-4F94-9FFF-3458685938B5}" dt="2021-10-21T20:38:47.078" v="2254" actId="20577"/>
        <pc:sldMkLst>
          <pc:docMk/>
          <pc:sldMk cId="2741068546" sldId="257"/>
        </pc:sldMkLst>
        <pc:spChg chg="mod">
          <ac:chgData name="Anujan Ganeshalingam" userId="13a13395-95e7-4a9a-b8c6-2765f76934a0" providerId="ADAL" clId="{06773229-5640-4F94-9FFF-3458685938B5}" dt="2021-10-21T12:31:20.026" v="549" actId="20577"/>
          <ac:spMkLst>
            <pc:docMk/>
            <pc:sldMk cId="2741068546" sldId="257"/>
            <ac:spMk id="2" creationId="{DE2F9AB6-EC08-43E6-A167-CAC12C9F84A0}"/>
          </ac:spMkLst>
        </pc:spChg>
        <pc:spChg chg="mod">
          <ac:chgData name="Anujan Ganeshalingam" userId="13a13395-95e7-4a9a-b8c6-2765f76934a0" providerId="ADAL" clId="{06773229-5640-4F94-9FFF-3458685938B5}" dt="2021-10-21T12:31:04.621" v="537" actId="20577"/>
          <ac:spMkLst>
            <pc:docMk/>
            <pc:sldMk cId="2741068546" sldId="257"/>
            <ac:spMk id="3" creationId="{78BFBB63-0AC9-4C23-925E-CC2785CB36D0}"/>
          </ac:spMkLst>
        </pc:spChg>
        <pc:spChg chg="add mod">
          <ac:chgData name="Anujan Ganeshalingam" userId="13a13395-95e7-4a9a-b8c6-2765f76934a0" providerId="ADAL" clId="{06773229-5640-4F94-9FFF-3458685938B5}" dt="2021-10-21T20:38:47.078" v="2254" actId="20577"/>
          <ac:spMkLst>
            <pc:docMk/>
            <pc:sldMk cId="2741068546" sldId="257"/>
            <ac:spMk id="5" creationId="{0D054348-4665-48E2-927A-1BC676D8253B}"/>
          </ac:spMkLst>
        </pc:spChg>
      </pc:sldChg>
      <pc:sldChg chg="addSp delSp modSp new mod modAnim">
        <pc:chgData name="Anujan Ganeshalingam" userId="13a13395-95e7-4a9a-b8c6-2765f76934a0" providerId="ADAL" clId="{06773229-5640-4F94-9FFF-3458685938B5}" dt="2021-10-21T13:30:18.903" v="1439" actId="20577"/>
        <pc:sldMkLst>
          <pc:docMk/>
          <pc:sldMk cId="374310436" sldId="258"/>
        </pc:sldMkLst>
        <pc:spChg chg="mod">
          <ac:chgData name="Anujan Ganeshalingam" userId="13a13395-95e7-4a9a-b8c6-2765f76934a0" providerId="ADAL" clId="{06773229-5640-4F94-9FFF-3458685938B5}" dt="2021-10-21T12:34:21.667" v="589" actId="20577"/>
          <ac:spMkLst>
            <pc:docMk/>
            <pc:sldMk cId="374310436" sldId="258"/>
            <ac:spMk id="2" creationId="{B66916BD-C251-4D6A-885B-F634BC02DA63}"/>
          </ac:spMkLst>
        </pc:spChg>
        <pc:spChg chg="mod">
          <ac:chgData name="Anujan Ganeshalingam" userId="13a13395-95e7-4a9a-b8c6-2765f76934a0" providerId="ADAL" clId="{06773229-5640-4F94-9FFF-3458685938B5}" dt="2021-10-21T13:30:18.903" v="1439" actId="20577"/>
          <ac:spMkLst>
            <pc:docMk/>
            <pc:sldMk cId="374310436" sldId="258"/>
            <ac:spMk id="3" creationId="{E1E7ABC0-D639-4EF2-B9C5-DC9EB6BA60CF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7" creationId="{E2EB5127-3656-4A94-A020-FDACFE6DBCF1}"/>
          </ac:spMkLst>
        </pc:spChg>
        <pc:spChg chg="add del mod">
          <ac:chgData name="Anujan Ganeshalingam" userId="13a13395-95e7-4a9a-b8c6-2765f76934a0" providerId="ADAL" clId="{06773229-5640-4F94-9FFF-3458685938B5}" dt="2021-10-21T13:23:02.978" v="1155" actId="478"/>
          <ac:spMkLst>
            <pc:docMk/>
            <pc:sldMk cId="374310436" sldId="258"/>
            <ac:spMk id="12" creationId="{2F9C3432-7F8E-478F-BB06-8A2BD859121A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17" creationId="{EF94F5A6-9408-417D-9C13-D49853322D79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20" creationId="{D28B6323-2FF3-410E-92F7-31CDB3532455}"/>
          </ac:spMkLst>
        </pc:spChg>
        <pc:spChg chg="add del mod">
          <ac:chgData name="Anujan Ganeshalingam" userId="13a13395-95e7-4a9a-b8c6-2765f76934a0" providerId="ADAL" clId="{06773229-5640-4F94-9FFF-3458685938B5}" dt="2021-10-21T13:09:19.215" v="803"/>
          <ac:spMkLst>
            <pc:docMk/>
            <pc:sldMk cId="374310436" sldId="258"/>
            <ac:spMk id="23" creationId="{F9ED4C52-CD0A-4DB8-8F9D-6E3270F3FED5}"/>
          </ac:spMkLst>
        </pc:spChg>
        <pc:spChg chg="add del mod">
          <ac:chgData name="Anujan Ganeshalingam" userId="13a13395-95e7-4a9a-b8c6-2765f76934a0" providerId="ADAL" clId="{06773229-5640-4F94-9FFF-3458685938B5}" dt="2021-10-21T13:09:19.215" v="803"/>
          <ac:spMkLst>
            <pc:docMk/>
            <pc:sldMk cId="374310436" sldId="258"/>
            <ac:spMk id="28" creationId="{FF83489B-894C-4A16-91A9-BE9AC271EE12}"/>
          </ac:spMkLst>
        </pc:spChg>
        <pc:spChg chg="add del mod">
          <ac:chgData name="Anujan Ganeshalingam" userId="13a13395-95e7-4a9a-b8c6-2765f76934a0" providerId="ADAL" clId="{06773229-5640-4F94-9FFF-3458685938B5}" dt="2021-10-21T13:09:19.215" v="803"/>
          <ac:spMkLst>
            <pc:docMk/>
            <pc:sldMk cId="374310436" sldId="258"/>
            <ac:spMk id="32" creationId="{AD85F563-3204-47B7-BA67-5E80ADD3DAEA}"/>
          </ac:spMkLst>
        </pc:spChg>
        <pc:spChg chg="add del mod">
          <ac:chgData name="Anujan Ganeshalingam" userId="13a13395-95e7-4a9a-b8c6-2765f76934a0" providerId="ADAL" clId="{06773229-5640-4F94-9FFF-3458685938B5}" dt="2021-10-21T13:09:19.215" v="803"/>
          <ac:spMkLst>
            <pc:docMk/>
            <pc:sldMk cId="374310436" sldId="258"/>
            <ac:spMk id="35" creationId="{6F8D9694-3C76-4E35-9205-A54CA80A9066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38" creationId="{470DA077-A848-4D82-A6E3-31F501B5E894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43" creationId="{5023A442-C594-4141-B8C3-11AA4C7A6FCE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47" creationId="{8430EACB-1BA8-4D3E-B882-98BB3C3A5A4C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52" creationId="{63DEC421-5EB3-481D-9E4E-66821F0E391B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56" creationId="{7EF38FDC-2529-423B-A227-B59D3747A106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61" creationId="{C2F26799-FEF9-49AA-A8F5-61AE446920E1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65" creationId="{9390C00F-6668-4E3F-BA87-A254CD760CCD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70" creationId="{C0BA5B4F-D2E5-4283-8ACC-21B3F5D02419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81" creationId="{E7BD4891-7C5D-425D-9E2A-55AC128F1D97}"/>
          </ac:spMkLst>
        </pc:spChg>
        <pc:spChg chg="add mod">
          <ac:chgData name="Anujan Ganeshalingam" userId="13a13395-95e7-4a9a-b8c6-2765f76934a0" providerId="ADAL" clId="{06773229-5640-4F94-9FFF-3458685938B5}" dt="2021-10-21T13:28:05.024" v="1341" actId="1076"/>
          <ac:spMkLst>
            <pc:docMk/>
            <pc:sldMk cId="374310436" sldId="258"/>
            <ac:spMk id="82" creationId="{FE07CE31-7F2B-4D96-987D-B68A27A78A3E}"/>
          </ac:spMkLst>
        </pc:spChg>
        <pc:graphicFrameChg chg="add mod modGraphic">
          <ac:chgData name="Anujan Ganeshalingam" userId="13a13395-95e7-4a9a-b8c6-2765f76934a0" providerId="ADAL" clId="{06773229-5640-4F94-9FFF-3458685938B5}" dt="2021-10-21T13:28:05.024" v="1341" actId="1076"/>
          <ac:graphicFrameMkLst>
            <pc:docMk/>
            <pc:sldMk cId="374310436" sldId="258"/>
            <ac:graphicFrameMk id="4" creationId="{0C4FAE55-0501-4844-81AD-8C9BA77D6149}"/>
          </ac:graphicFrameMkLst>
        </pc:graphicFrame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" creationId="{81731D97-9FF7-48B7-9C83-2662DB288D28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8" creationId="{83289EBF-D56E-4D34-844B-43A8EDEE9781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9" creationId="{39BA1119-D358-4717-95E6-614E32448EA3}"/>
          </ac:cxnSpMkLst>
        </pc:cxnChg>
        <pc:cxnChg chg="add del mod">
          <ac:chgData name="Anujan Ganeshalingam" userId="13a13395-95e7-4a9a-b8c6-2765f76934a0" providerId="ADAL" clId="{06773229-5640-4F94-9FFF-3458685938B5}" dt="2021-10-21T13:19:04.342" v="1025" actId="478"/>
          <ac:cxnSpMkLst>
            <pc:docMk/>
            <pc:sldMk cId="374310436" sldId="258"/>
            <ac:cxnSpMk id="10" creationId="{4E9D9147-44D5-45DE-AFDE-5320EC6A9EB9}"/>
          </ac:cxnSpMkLst>
        </pc:cxnChg>
        <pc:cxnChg chg="add del mod">
          <ac:chgData name="Anujan Ganeshalingam" userId="13a13395-95e7-4a9a-b8c6-2765f76934a0" providerId="ADAL" clId="{06773229-5640-4F94-9FFF-3458685938B5}" dt="2021-10-21T13:22:48.022" v="1147" actId="478"/>
          <ac:cxnSpMkLst>
            <pc:docMk/>
            <pc:sldMk cId="374310436" sldId="258"/>
            <ac:cxnSpMk id="11" creationId="{6BDFB3B5-DF3B-41F6-8001-58C37FEC273D}"/>
          </ac:cxnSpMkLst>
        </pc:cxnChg>
        <pc:cxnChg chg="add del mod">
          <ac:chgData name="Anujan Ganeshalingam" userId="13a13395-95e7-4a9a-b8c6-2765f76934a0" providerId="ADAL" clId="{06773229-5640-4F94-9FFF-3458685938B5}" dt="2021-10-21T13:19:01.768" v="1024" actId="478"/>
          <ac:cxnSpMkLst>
            <pc:docMk/>
            <pc:sldMk cId="374310436" sldId="258"/>
            <ac:cxnSpMk id="13" creationId="{A6E3846B-4F6B-4BC8-9C17-F339E959C961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14" creationId="{DE0F6AA3-0E91-43B5-9749-8EBA3AE594FD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15" creationId="{47EF612F-FF99-436A-B8A9-168996614835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16" creationId="{8F656602-119E-4C21-A0DE-D72ABB4D5225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18" creationId="{E2F23C66-AD82-4351-9969-A36476D033C6}"/>
          </ac:cxnSpMkLst>
        </pc:cxnChg>
        <pc:cxnChg chg="add del mod">
          <ac:chgData name="Anujan Ganeshalingam" userId="13a13395-95e7-4a9a-b8c6-2765f76934a0" providerId="ADAL" clId="{06773229-5640-4F94-9FFF-3458685938B5}" dt="2021-10-21T13:25:43.862" v="1289" actId="478"/>
          <ac:cxnSpMkLst>
            <pc:docMk/>
            <pc:sldMk cId="374310436" sldId="258"/>
            <ac:cxnSpMk id="19" creationId="{0823A407-A01C-433D-85DC-1E51C7A32D1E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21" creationId="{0BACB609-AABA-490C-8CA3-7692FBCBB56F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2" creationId="{F92D760F-0491-4B1B-85FB-9F4223B3F18E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4" creationId="{2D33AF24-E098-4969-812E-F10242E846A8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5" creationId="{449A9C58-9D0B-4661-98A6-CADA65C6C921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6" creationId="{4B22D0EB-905D-4982-BE91-FBBF86C6224B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7" creationId="{0E11F1F6-5412-44E9-AE5B-1251A68004FA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29" creationId="{CC07838E-4003-4BB3-A920-157CE566267F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30" creationId="{B7EB068A-EA3E-4DCD-8032-1F72E877B091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31" creationId="{E0B2A9D4-5DBC-4F79-8584-6023412D8C23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33" creationId="{422E94DC-48EF-469C-8222-17187D6D26F0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34" creationId="{0F00CA45-6F14-4D8E-BBDD-34978352F38A}"/>
          </ac:cxnSpMkLst>
        </pc:cxnChg>
        <pc:cxnChg chg="add del mod">
          <ac:chgData name="Anujan Ganeshalingam" userId="13a13395-95e7-4a9a-b8c6-2765f76934a0" providerId="ADAL" clId="{06773229-5640-4F94-9FFF-3458685938B5}" dt="2021-10-21T13:09:19.215" v="803"/>
          <ac:cxnSpMkLst>
            <pc:docMk/>
            <pc:sldMk cId="374310436" sldId="258"/>
            <ac:cxnSpMk id="36" creationId="{9BA8A8E7-858F-4D93-9316-3D2024FC5989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37" creationId="{2896EA45-E067-4617-B8DB-3A9B2CEB9B47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39" creationId="{76C71C2B-7E6C-426C-A400-2E6AEF7E3164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0" creationId="{7978E751-36F9-4A04-92E9-41AE60E5B126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1" creationId="{8CB36AC2-0522-4D84-82EA-342DB118A10C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2" creationId="{BCADCC7F-EA93-48E6-A93A-97FDAC0B41A8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4" creationId="{ADB81A7C-87B1-4A22-AEB8-1B3F7B3599C3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5" creationId="{B8B69912-6A58-4B02-BEDA-2381A50D18ED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6" creationId="{3CD26C29-7947-42F5-BCF2-CB73571D358D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8" creationId="{A4D7DF75-BE79-4836-A007-CB05BF37C60E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49" creationId="{0CDD6D98-C8D3-4982-935C-D671E56CFA99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0" creationId="{736B50FF-171D-4F7F-BD6F-FCB24EC5FF0F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1" creationId="{9BA84A31-A47F-4C66-B38B-53EDE275484D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3" creationId="{DA61A927-DFD6-4D26-949E-DF435479C8DC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4" creationId="{C47AA3E9-8789-4897-A822-046F51505AC2}"/>
          </ac:cxnSpMkLst>
        </pc:cxnChg>
        <pc:cxnChg chg="add del mod">
          <ac:chgData name="Anujan Ganeshalingam" userId="13a13395-95e7-4a9a-b8c6-2765f76934a0" providerId="ADAL" clId="{06773229-5640-4F94-9FFF-3458685938B5}" dt="2021-10-21T13:22:43.108" v="1140" actId="478"/>
          <ac:cxnSpMkLst>
            <pc:docMk/>
            <pc:sldMk cId="374310436" sldId="258"/>
            <ac:cxnSpMk id="55" creationId="{EF5E1FFA-5955-48C4-93D3-7070BB5E3F80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7" creationId="{0239285C-C36F-4411-8A00-61D6D9397A8D}"/>
          </ac:cxnSpMkLst>
        </pc:cxnChg>
        <pc:cxnChg chg="add del mod">
          <ac:chgData name="Anujan Ganeshalingam" userId="13a13395-95e7-4a9a-b8c6-2765f76934a0" providerId="ADAL" clId="{06773229-5640-4F94-9FFF-3458685938B5}" dt="2021-10-21T13:25:54.081" v="1291" actId="478"/>
          <ac:cxnSpMkLst>
            <pc:docMk/>
            <pc:sldMk cId="374310436" sldId="258"/>
            <ac:cxnSpMk id="58" creationId="{09F3A2AD-8997-436B-82E4-090B2C98D34C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59" creationId="{03BDD29F-A206-42C9-A1F7-B843B74EFC6E}"/>
          </ac:cxnSpMkLst>
        </pc:cxnChg>
        <pc:cxnChg chg="add del mod">
          <ac:chgData name="Anujan Ganeshalingam" userId="13a13395-95e7-4a9a-b8c6-2765f76934a0" providerId="ADAL" clId="{06773229-5640-4F94-9FFF-3458685938B5}" dt="2021-10-21T13:25:49.288" v="1290" actId="478"/>
          <ac:cxnSpMkLst>
            <pc:docMk/>
            <pc:sldMk cId="374310436" sldId="258"/>
            <ac:cxnSpMk id="60" creationId="{278332D4-1E8C-42F8-887F-ACB954995479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2" creationId="{77681182-CA00-4EB0-A691-A0124050C6E7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3" creationId="{AC7B641D-5ACA-4747-A9BB-BB2EAE8A4C3A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4" creationId="{FF806B36-7E64-48B2-88BA-33B4B4818913}"/>
          </ac:cxnSpMkLst>
        </pc:cxnChg>
        <pc:cxnChg chg="add del mod">
          <ac:chgData name="Anujan Ganeshalingam" userId="13a13395-95e7-4a9a-b8c6-2765f76934a0" providerId="ADAL" clId="{06773229-5640-4F94-9FFF-3458685938B5}" dt="2021-10-21T13:10:24.429" v="938" actId="478"/>
          <ac:cxnSpMkLst>
            <pc:docMk/>
            <pc:sldMk cId="374310436" sldId="258"/>
            <ac:cxnSpMk id="66" creationId="{98AB848E-A3A5-44FF-B2C6-C853954CCAB0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7" creationId="{F30B46A8-4DE2-4F10-83C7-B8845A586022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8" creationId="{C1DD80AA-C8D5-4DD1-B29E-309FE50DF990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69" creationId="{C849FEF7-4E78-4742-97D1-D65348DDC81E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1" creationId="{849410BF-8831-420A-B66E-7D067FC5BCAB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2" creationId="{571C062B-3C42-47EA-8D26-329B9978F4F5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3" creationId="{F9221CA0-FC52-4CA3-974D-42ABDC8254E9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4" creationId="{227BC9DB-D62A-467B-AAC8-6265D4EE161C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5" creationId="{7D96542B-A610-426F-AB29-33A222F20607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76" creationId="{53832EBE-2BB1-44EE-894C-DF26C26E4469}"/>
          </ac:cxnSpMkLst>
        </pc:cxnChg>
        <pc:cxnChg chg="add del mod">
          <ac:chgData name="Anujan Ganeshalingam" userId="13a13395-95e7-4a9a-b8c6-2765f76934a0" providerId="ADAL" clId="{06773229-5640-4F94-9FFF-3458685938B5}" dt="2021-10-21T13:26:24.725" v="1301" actId="478"/>
          <ac:cxnSpMkLst>
            <pc:docMk/>
            <pc:sldMk cId="374310436" sldId="258"/>
            <ac:cxnSpMk id="77" creationId="{4E7FDB0C-944F-48A9-BC35-114756846D6B}"/>
          </ac:cxnSpMkLst>
        </pc:cxnChg>
        <pc:cxnChg chg="add del mod">
          <ac:chgData name="Anujan Ganeshalingam" userId="13a13395-95e7-4a9a-b8c6-2765f76934a0" providerId="ADAL" clId="{06773229-5640-4F94-9FFF-3458685938B5}" dt="2021-10-21T13:26:35.245" v="1305" actId="478"/>
          <ac:cxnSpMkLst>
            <pc:docMk/>
            <pc:sldMk cId="374310436" sldId="258"/>
            <ac:cxnSpMk id="78" creationId="{5C9A0910-6C8F-4AAB-8304-5B13A062CFED}"/>
          </ac:cxnSpMkLst>
        </pc:cxnChg>
        <pc:cxnChg chg="add del mod">
          <ac:chgData name="Anujan Ganeshalingam" userId="13a13395-95e7-4a9a-b8c6-2765f76934a0" providerId="ADAL" clId="{06773229-5640-4F94-9FFF-3458685938B5}" dt="2021-10-21T13:26:33.043" v="1304" actId="478"/>
          <ac:cxnSpMkLst>
            <pc:docMk/>
            <pc:sldMk cId="374310436" sldId="258"/>
            <ac:cxnSpMk id="79" creationId="{963C9C45-07D1-46ED-B439-7506F09A6B9D}"/>
          </ac:cxnSpMkLst>
        </pc:cxnChg>
        <pc:cxnChg chg="add mod">
          <ac:chgData name="Anujan Ganeshalingam" userId="13a13395-95e7-4a9a-b8c6-2765f76934a0" providerId="ADAL" clId="{06773229-5640-4F94-9FFF-3458685938B5}" dt="2021-10-21T13:28:05.024" v="1341" actId="1076"/>
          <ac:cxnSpMkLst>
            <pc:docMk/>
            <pc:sldMk cId="374310436" sldId="258"/>
            <ac:cxnSpMk id="80" creationId="{46E224A4-8DE4-4E52-9FAB-D70CF72239CB}"/>
          </ac:cxnSpMkLst>
        </pc:cxnChg>
      </pc:sldChg>
      <pc:sldChg chg="addSp delSp modSp new mod modNotesTx">
        <pc:chgData name="Anujan Ganeshalingam" userId="13a13395-95e7-4a9a-b8c6-2765f76934a0" providerId="ADAL" clId="{06773229-5640-4F94-9FFF-3458685938B5}" dt="2021-10-21T22:18:49.383" v="2301" actId="20577"/>
        <pc:sldMkLst>
          <pc:docMk/>
          <pc:sldMk cId="3733347633" sldId="259"/>
        </pc:sldMkLst>
        <pc:spChg chg="mod">
          <ac:chgData name="Anujan Ganeshalingam" userId="13a13395-95e7-4a9a-b8c6-2765f76934a0" providerId="ADAL" clId="{06773229-5640-4F94-9FFF-3458685938B5}" dt="2021-10-21T13:24:39.510" v="1271" actId="790"/>
          <ac:spMkLst>
            <pc:docMk/>
            <pc:sldMk cId="3733347633" sldId="259"/>
            <ac:spMk id="2" creationId="{E5F14031-C70A-4720-B88A-EBA8F24F1E11}"/>
          </ac:spMkLst>
        </pc:spChg>
        <pc:spChg chg="mod">
          <ac:chgData name="Anujan Ganeshalingam" userId="13a13395-95e7-4a9a-b8c6-2765f76934a0" providerId="ADAL" clId="{06773229-5640-4F94-9FFF-3458685938B5}" dt="2021-10-21T22:18:49.383" v="2301" actId="20577"/>
          <ac:spMkLst>
            <pc:docMk/>
            <pc:sldMk cId="3733347633" sldId="259"/>
            <ac:spMk id="3" creationId="{6CF3E57A-BA0D-44D8-843B-A36BAB47979A}"/>
          </ac:spMkLst>
        </pc:spChg>
        <pc:picChg chg="add del mod">
          <ac:chgData name="Anujan Ganeshalingam" userId="13a13395-95e7-4a9a-b8c6-2765f76934a0" providerId="ADAL" clId="{06773229-5640-4F94-9FFF-3458685938B5}" dt="2021-10-21T19:54:13.494" v="2094" actId="478"/>
          <ac:picMkLst>
            <pc:docMk/>
            <pc:sldMk cId="3733347633" sldId="259"/>
            <ac:picMk id="4" creationId="{26BF915A-E87A-4B76-A5D9-6E2F2ABD4246}"/>
          </ac:picMkLst>
        </pc:picChg>
        <pc:picChg chg="add del mod">
          <ac:chgData name="Anujan Ganeshalingam" userId="13a13395-95e7-4a9a-b8c6-2765f76934a0" providerId="ADAL" clId="{06773229-5640-4F94-9FFF-3458685938B5}" dt="2021-10-21T19:54:15.788" v="2095" actId="478"/>
          <ac:picMkLst>
            <pc:docMk/>
            <pc:sldMk cId="3733347633" sldId="259"/>
            <ac:picMk id="5" creationId="{876FEDF3-34A0-48E9-91DB-4AFC94365A0A}"/>
          </ac:picMkLst>
        </pc:picChg>
        <pc:picChg chg="add del mod">
          <ac:chgData name="Anujan Ganeshalingam" userId="13a13395-95e7-4a9a-b8c6-2765f76934a0" providerId="ADAL" clId="{06773229-5640-4F94-9FFF-3458685938B5}" dt="2021-10-21T19:57:39.957" v="2128" actId="478"/>
          <ac:picMkLst>
            <pc:docMk/>
            <pc:sldMk cId="3733347633" sldId="259"/>
            <ac:picMk id="7" creationId="{2972BDCE-128C-499E-AE12-FFBBFC429E82}"/>
          </ac:picMkLst>
        </pc:picChg>
      </pc:sldChg>
      <pc:sldChg chg="modSp new del mod">
        <pc:chgData name="Anujan Ganeshalingam" userId="13a13395-95e7-4a9a-b8c6-2765f76934a0" providerId="ADAL" clId="{06773229-5640-4F94-9FFF-3458685938B5}" dt="2021-10-21T14:39:13.314" v="2093" actId="47"/>
        <pc:sldMkLst>
          <pc:docMk/>
          <pc:sldMk cId="426374577" sldId="260"/>
        </pc:sldMkLst>
        <pc:spChg chg="mod">
          <ac:chgData name="Anujan Ganeshalingam" userId="13a13395-95e7-4a9a-b8c6-2765f76934a0" providerId="ADAL" clId="{06773229-5640-4F94-9FFF-3458685938B5}" dt="2021-10-21T13:24:25.655" v="1270" actId="20577"/>
          <ac:spMkLst>
            <pc:docMk/>
            <pc:sldMk cId="426374577" sldId="260"/>
            <ac:spMk id="2" creationId="{ACECA33F-7265-41CE-B846-17B024DDB2B1}"/>
          </ac:spMkLst>
        </pc:spChg>
        <pc:spChg chg="mod">
          <ac:chgData name="Anujan Ganeshalingam" userId="13a13395-95e7-4a9a-b8c6-2765f76934a0" providerId="ADAL" clId="{06773229-5640-4F94-9FFF-3458685938B5}" dt="2021-10-21T14:39:00.907" v="2092" actId="20577"/>
          <ac:spMkLst>
            <pc:docMk/>
            <pc:sldMk cId="426374577" sldId="260"/>
            <ac:spMk id="3" creationId="{F478A022-51E9-4411-B9D7-AD720209A38C}"/>
          </ac:spMkLst>
        </pc:spChg>
      </pc:sldChg>
      <pc:sldChg chg="addSp delSp modSp new mod">
        <pc:chgData name="Anujan Ganeshalingam" userId="13a13395-95e7-4a9a-b8c6-2765f76934a0" providerId="ADAL" clId="{06773229-5640-4F94-9FFF-3458685938B5}" dt="2021-10-21T20:03:38.070" v="2243" actId="1076"/>
        <pc:sldMkLst>
          <pc:docMk/>
          <pc:sldMk cId="1047281307" sldId="260"/>
        </pc:sldMkLst>
        <pc:spChg chg="mod">
          <ac:chgData name="Anujan Ganeshalingam" userId="13a13395-95e7-4a9a-b8c6-2765f76934a0" providerId="ADAL" clId="{06773229-5640-4F94-9FFF-3458685938B5}" dt="2021-10-21T19:58:14.345" v="2166" actId="20577"/>
          <ac:spMkLst>
            <pc:docMk/>
            <pc:sldMk cId="1047281307" sldId="260"/>
            <ac:spMk id="2" creationId="{4B6E5172-29BE-4A98-B57A-36A7FCCFEE96}"/>
          </ac:spMkLst>
        </pc:spChg>
        <pc:spChg chg="del">
          <ac:chgData name="Anujan Ganeshalingam" userId="13a13395-95e7-4a9a-b8c6-2765f76934a0" providerId="ADAL" clId="{06773229-5640-4F94-9FFF-3458685938B5}" dt="2021-10-21T19:57:58.477" v="2138" actId="478"/>
          <ac:spMkLst>
            <pc:docMk/>
            <pc:sldMk cId="1047281307" sldId="260"/>
            <ac:spMk id="3" creationId="{C2583BD6-0674-41B8-843C-BFB7A46C1B30}"/>
          </ac:spMkLst>
        </pc:spChg>
        <pc:picChg chg="add del mod">
          <ac:chgData name="Anujan Ganeshalingam" userId="13a13395-95e7-4a9a-b8c6-2765f76934a0" providerId="ADAL" clId="{06773229-5640-4F94-9FFF-3458685938B5}" dt="2021-10-21T20:03:20.658" v="2238" actId="478"/>
          <ac:picMkLst>
            <pc:docMk/>
            <pc:sldMk cId="1047281307" sldId="260"/>
            <ac:picMk id="5" creationId="{9F680B0F-4628-40C1-8C0E-F60416CFDF4B}"/>
          </ac:picMkLst>
        </pc:picChg>
        <pc:picChg chg="add mod">
          <ac:chgData name="Anujan Ganeshalingam" userId="13a13395-95e7-4a9a-b8c6-2765f76934a0" providerId="ADAL" clId="{06773229-5640-4F94-9FFF-3458685938B5}" dt="2021-10-21T20:03:38.070" v="2243" actId="1076"/>
          <ac:picMkLst>
            <pc:docMk/>
            <pc:sldMk cId="1047281307" sldId="260"/>
            <ac:picMk id="7" creationId="{06968108-2CB7-4DF0-8811-8D288D8C9895}"/>
          </ac:picMkLst>
        </pc:picChg>
      </pc:sldChg>
      <pc:sldChg chg="delSp add del mod">
        <pc:chgData name="Anujan Ganeshalingam" userId="13a13395-95e7-4a9a-b8c6-2765f76934a0" providerId="ADAL" clId="{06773229-5640-4F94-9FFF-3458685938B5}" dt="2021-10-21T13:17:47.716" v="1005" actId="47"/>
        <pc:sldMkLst>
          <pc:docMk/>
          <pc:sldMk cId="4282777850" sldId="260"/>
        </pc:sldMkLst>
        <pc:cxnChg chg="del">
          <ac:chgData name="Anujan Ganeshalingam" userId="13a13395-95e7-4a9a-b8c6-2765f76934a0" providerId="ADAL" clId="{06773229-5640-4F94-9FFF-3458685938B5}" dt="2021-10-21T13:17:46.037" v="1004" actId="478"/>
          <ac:cxnSpMkLst>
            <pc:docMk/>
            <pc:sldMk cId="4282777850" sldId="260"/>
            <ac:cxnSpMk id="57" creationId="{0239285C-C36F-4411-8A00-61D6D9397A8D}"/>
          </ac:cxnSpMkLst>
        </pc:cxnChg>
      </pc:sldChg>
      <pc:sldChg chg="addSp delSp modSp new mod">
        <pc:chgData name="Anujan Ganeshalingam" userId="13a13395-95e7-4a9a-b8c6-2765f76934a0" providerId="ADAL" clId="{06773229-5640-4F94-9FFF-3458685938B5}" dt="2021-10-21T20:02:52.582" v="2237" actId="1076"/>
        <pc:sldMkLst>
          <pc:docMk/>
          <pc:sldMk cId="254225344" sldId="261"/>
        </pc:sldMkLst>
        <pc:spChg chg="mod">
          <ac:chgData name="Anujan Ganeshalingam" userId="13a13395-95e7-4a9a-b8c6-2765f76934a0" providerId="ADAL" clId="{06773229-5640-4F94-9FFF-3458685938B5}" dt="2021-10-21T19:59:42.562" v="2208" actId="20577"/>
          <ac:spMkLst>
            <pc:docMk/>
            <pc:sldMk cId="254225344" sldId="261"/>
            <ac:spMk id="2" creationId="{BB260484-2AE8-4253-8BE7-63FF300B3513}"/>
          </ac:spMkLst>
        </pc:spChg>
        <pc:spChg chg="del">
          <ac:chgData name="Anujan Ganeshalingam" userId="13a13395-95e7-4a9a-b8c6-2765f76934a0" providerId="ADAL" clId="{06773229-5640-4F94-9FFF-3458685938B5}" dt="2021-10-21T19:58:41.961" v="2197" actId="478"/>
          <ac:spMkLst>
            <pc:docMk/>
            <pc:sldMk cId="254225344" sldId="261"/>
            <ac:spMk id="3" creationId="{F49DC5AF-8BAC-4F58-8631-B32F8ACD8D38}"/>
          </ac:spMkLst>
        </pc:spChg>
        <pc:picChg chg="add del mod">
          <ac:chgData name="Anujan Ganeshalingam" userId="13a13395-95e7-4a9a-b8c6-2765f76934a0" providerId="ADAL" clId="{06773229-5640-4F94-9FFF-3458685938B5}" dt="2021-10-21T19:58:51.968" v="2203" actId="478"/>
          <ac:picMkLst>
            <pc:docMk/>
            <pc:sldMk cId="254225344" sldId="261"/>
            <ac:picMk id="5" creationId="{3349D441-5EAD-4179-B866-955167CC3952}"/>
          </ac:picMkLst>
        </pc:picChg>
        <pc:picChg chg="add mod">
          <ac:chgData name="Anujan Ganeshalingam" userId="13a13395-95e7-4a9a-b8c6-2765f76934a0" providerId="ADAL" clId="{06773229-5640-4F94-9FFF-3458685938B5}" dt="2021-10-21T20:02:52.582" v="2237" actId="1076"/>
          <ac:picMkLst>
            <pc:docMk/>
            <pc:sldMk cId="254225344" sldId="261"/>
            <ac:picMk id="7" creationId="{A05ABAB2-2FDD-4AA6-BA49-4B816F87F4DB}"/>
          </ac:picMkLst>
        </pc:picChg>
      </pc:sldChg>
      <pc:sldChg chg="addSp delSp modSp new mod ord">
        <pc:chgData name="Anujan Ganeshalingam" userId="13a13395-95e7-4a9a-b8c6-2765f76934a0" providerId="ADAL" clId="{06773229-5640-4F94-9FFF-3458685938B5}" dt="2021-10-21T20:02:16.184" v="2233" actId="1076"/>
        <pc:sldMkLst>
          <pc:docMk/>
          <pc:sldMk cId="1139451836" sldId="262"/>
        </pc:sldMkLst>
        <pc:spChg chg="mod">
          <ac:chgData name="Anujan Ganeshalingam" userId="13a13395-95e7-4a9a-b8c6-2765f76934a0" providerId="ADAL" clId="{06773229-5640-4F94-9FFF-3458685938B5}" dt="2021-10-21T19:57:33.860" v="2125" actId="20577"/>
          <ac:spMkLst>
            <pc:docMk/>
            <pc:sldMk cId="1139451836" sldId="262"/>
            <ac:spMk id="2" creationId="{A2EF70FB-16CE-4B8E-B34F-A028248F0F4E}"/>
          </ac:spMkLst>
        </pc:spChg>
        <pc:spChg chg="del">
          <ac:chgData name="Anujan Ganeshalingam" userId="13a13395-95e7-4a9a-b8c6-2765f76934a0" providerId="ADAL" clId="{06773229-5640-4F94-9FFF-3458685938B5}" dt="2021-10-21T19:57:43.008" v="2129" actId="478"/>
          <ac:spMkLst>
            <pc:docMk/>
            <pc:sldMk cId="1139451836" sldId="262"/>
            <ac:spMk id="3" creationId="{24EE1FF9-C58C-4CD8-BDB1-5E1239E446B4}"/>
          </ac:spMkLst>
        </pc:spChg>
        <pc:spChg chg="add del">
          <ac:chgData name="Anujan Ganeshalingam" userId="13a13395-95e7-4a9a-b8c6-2765f76934a0" providerId="ADAL" clId="{06773229-5640-4F94-9FFF-3458685938B5}" dt="2021-10-21T19:57:44.981" v="2131" actId="22"/>
          <ac:spMkLst>
            <pc:docMk/>
            <pc:sldMk cId="1139451836" sldId="262"/>
            <ac:spMk id="5" creationId="{300BE8F0-8CD7-4E44-AFBE-BA7E56646932}"/>
          </ac:spMkLst>
        </pc:spChg>
        <pc:picChg chg="add del mod">
          <ac:chgData name="Anujan Ganeshalingam" userId="13a13395-95e7-4a9a-b8c6-2765f76934a0" providerId="ADAL" clId="{06773229-5640-4F94-9FFF-3458685938B5}" dt="2021-10-21T20:01:27.597" v="2225" actId="478"/>
          <ac:picMkLst>
            <pc:docMk/>
            <pc:sldMk cId="1139451836" sldId="262"/>
            <ac:picMk id="7" creationId="{CB260127-6164-482D-B354-A0CEDC576B3E}"/>
          </ac:picMkLst>
        </pc:picChg>
        <pc:picChg chg="add mod">
          <ac:chgData name="Anujan Ganeshalingam" userId="13a13395-95e7-4a9a-b8c6-2765f76934a0" providerId="ADAL" clId="{06773229-5640-4F94-9FFF-3458685938B5}" dt="2021-10-21T20:02:16.184" v="2233" actId="1076"/>
          <ac:picMkLst>
            <pc:docMk/>
            <pc:sldMk cId="1139451836" sldId="262"/>
            <ac:picMk id="9" creationId="{E59F8E20-3C76-402E-AEB5-812AF9DB8893}"/>
          </ac:picMkLst>
        </pc:picChg>
      </pc:sldChg>
      <pc:sldChg chg="addSp delSp modSp add mod">
        <pc:chgData name="Anujan Ganeshalingam" userId="13a13395-95e7-4a9a-b8c6-2765f76934a0" providerId="ADAL" clId="{06773229-5640-4F94-9FFF-3458685938B5}" dt="2021-10-21T20:05:47.488" v="2249" actId="1076"/>
        <pc:sldMkLst>
          <pc:docMk/>
          <pc:sldMk cId="777534452" sldId="263"/>
        </pc:sldMkLst>
        <pc:spChg chg="mod">
          <ac:chgData name="Anujan Ganeshalingam" userId="13a13395-95e7-4a9a-b8c6-2765f76934a0" providerId="ADAL" clId="{06773229-5640-4F94-9FFF-3458685938B5}" dt="2021-10-21T20:00:16.279" v="2220" actId="20577"/>
          <ac:spMkLst>
            <pc:docMk/>
            <pc:sldMk cId="777534452" sldId="263"/>
            <ac:spMk id="2" creationId="{4B6E5172-29BE-4A98-B57A-36A7FCCFEE96}"/>
          </ac:spMkLst>
        </pc:spChg>
        <pc:picChg chg="add mod">
          <ac:chgData name="Anujan Ganeshalingam" userId="13a13395-95e7-4a9a-b8c6-2765f76934a0" providerId="ADAL" clId="{06773229-5640-4F94-9FFF-3458685938B5}" dt="2021-10-21T20:05:47.488" v="2249" actId="1076"/>
          <ac:picMkLst>
            <pc:docMk/>
            <pc:sldMk cId="777534452" sldId="263"/>
            <ac:picMk id="4" creationId="{4A17645F-1842-408C-8015-9648CC66D752}"/>
          </ac:picMkLst>
        </pc:picChg>
        <pc:picChg chg="del mod">
          <ac:chgData name="Anujan Ganeshalingam" userId="13a13395-95e7-4a9a-b8c6-2765f76934a0" providerId="ADAL" clId="{06773229-5640-4F94-9FFF-3458685938B5}" dt="2021-10-21T20:05:27.772" v="2244" actId="478"/>
          <ac:picMkLst>
            <pc:docMk/>
            <pc:sldMk cId="777534452" sldId="263"/>
            <ac:picMk id="5" creationId="{9F680B0F-4628-40C1-8C0E-F60416CFDF4B}"/>
          </ac:picMkLst>
        </pc:picChg>
      </pc:sldChg>
      <pc:sldChg chg="addSp delSp modSp new mod">
        <pc:chgData name="Anujan Ganeshalingam" userId="13a13395-95e7-4a9a-b8c6-2765f76934a0" providerId="ADAL" clId="{06773229-5640-4F94-9FFF-3458685938B5}" dt="2021-10-28T21:45:06.937" v="2630" actId="164"/>
        <pc:sldMkLst>
          <pc:docMk/>
          <pc:sldMk cId="1471703750" sldId="264"/>
        </pc:sldMkLst>
        <pc:spChg chg="mod">
          <ac:chgData name="Anujan Ganeshalingam" userId="13a13395-95e7-4a9a-b8c6-2765f76934a0" providerId="ADAL" clId="{06773229-5640-4F94-9FFF-3458685938B5}" dt="2021-10-21T21:45:55.671" v="2265" actId="20577"/>
          <ac:spMkLst>
            <pc:docMk/>
            <pc:sldMk cId="1471703750" sldId="264"/>
            <ac:spMk id="2" creationId="{7AD46C26-D9B0-40ED-9C3B-B59D07B5AEEA}"/>
          </ac:spMkLst>
        </pc:spChg>
        <pc:spChg chg="del">
          <ac:chgData name="Anujan Ganeshalingam" userId="13a13395-95e7-4a9a-b8c6-2765f76934a0" providerId="ADAL" clId="{06773229-5640-4F94-9FFF-3458685938B5}" dt="2021-10-21T21:45:58.623" v="2266" actId="478"/>
          <ac:spMkLst>
            <pc:docMk/>
            <pc:sldMk cId="1471703750" sldId="264"/>
            <ac:spMk id="3" creationId="{036E5363-BA67-47AF-A6FA-E8843A943581}"/>
          </ac:spMkLst>
        </pc:spChg>
        <pc:spChg chg="add del mod">
          <ac:chgData name="Anujan Ganeshalingam" userId="13a13395-95e7-4a9a-b8c6-2765f76934a0" providerId="ADAL" clId="{06773229-5640-4F94-9FFF-3458685938B5}" dt="2021-10-28T21:43:40.443" v="2622" actId="478"/>
          <ac:spMkLst>
            <pc:docMk/>
            <pc:sldMk cId="1471703750" sldId="264"/>
            <ac:spMk id="5" creationId="{55CF568F-BB87-4D3E-8E1C-D9779423B232}"/>
          </ac:spMkLst>
        </pc:spChg>
        <pc:grpChg chg="add mod">
          <ac:chgData name="Anujan Ganeshalingam" userId="13a13395-95e7-4a9a-b8c6-2765f76934a0" providerId="ADAL" clId="{06773229-5640-4F94-9FFF-3458685938B5}" dt="2021-10-28T21:45:06.937" v="2630" actId="164"/>
          <ac:grpSpMkLst>
            <pc:docMk/>
            <pc:sldMk cId="1471703750" sldId="264"/>
            <ac:grpSpMk id="3" creationId="{4F6BE3E9-ED47-4106-9730-3AD51232D350}"/>
          </ac:grpSpMkLst>
        </pc:grpChg>
        <pc:picChg chg="add mod">
          <ac:chgData name="Anujan Ganeshalingam" userId="13a13395-95e7-4a9a-b8c6-2765f76934a0" providerId="ADAL" clId="{06773229-5640-4F94-9FFF-3458685938B5}" dt="2021-10-28T21:45:06.937" v="2630" actId="164"/>
          <ac:picMkLst>
            <pc:docMk/>
            <pc:sldMk cId="1471703750" sldId="264"/>
            <ac:picMk id="4" creationId="{C12606F4-133D-44BF-A4D3-1430763FA142}"/>
          </ac:picMkLst>
        </pc:picChg>
        <pc:picChg chg="add mod modCrop">
          <ac:chgData name="Anujan Ganeshalingam" userId="13a13395-95e7-4a9a-b8c6-2765f76934a0" providerId="ADAL" clId="{06773229-5640-4F94-9FFF-3458685938B5}" dt="2021-10-28T21:45:06.937" v="2630" actId="164"/>
          <ac:picMkLst>
            <pc:docMk/>
            <pc:sldMk cId="1471703750" sldId="264"/>
            <ac:picMk id="6" creationId="{1B0CA16D-C7B0-4E94-A653-B2F4B7309F43}"/>
          </ac:picMkLst>
        </pc:picChg>
      </pc:sldChg>
      <pc:sldChg chg="addSp delSp modSp new mod modNotesTx">
        <pc:chgData name="Anujan Ganeshalingam" userId="13a13395-95e7-4a9a-b8c6-2765f76934a0" providerId="ADAL" clId="{06773229-5640-4F94-9FFF-3458685938B5}" dt="2021-10-28T19:39:20.690" v="2496" actId="20577"/>
        <pc:sldMkLst>
          <pc:docMk/>
          <pc:sldMk cId="4158092761" sldId="265"/>
        </pc:sldMkLst>
        <pc:spChg chg="mod">
          <ac:chgData name="Anujan Ganeshalingam" userId="13a13395-95e7-4a9a-b8c6-2765f76934a0" providerId="ADAL" clId="{06773229-5640-4F94-9FFF-3458685938B5}" dt="2021-10-21T22:03:58.609" v="2275" actId="20577"/>
          <ac:spMkLst>
            <pc:docMk/>
            <pc:sldMk cId="4158092761" sldId="265"/>
            <ac:spMk id="2" creationId="{2E6EADD0-F05B-4081-B1A2-22A22A71C99F}"/>
          </ac:spMkLst>
        </pc:spChg>
        <pc:spChg chg="del">
          <ac:chgData name="Anujan Ganeshalingam" userId="13a13395-95e7-4a9a-b8c6-2765f76934a0" providerId="ADAL" clId="{06773229-5640-4F94-9FFF-3458685938B5}" dt="2021-10-21T22:04:01.324" v="2276" actId="478"/>
          <ac:spMkLst>
            <pc:docMk/>
            <pc:sldMk cId="4158092761" sldId="265"/>
            <ac:spMk id="3" creationId="{80A61C7B-027D-46AC-A665-D5CE7E51CA0D}"/>
          </ac:spMkLst>
        </pc:spChg>
        <pc:picChg chg="add mod">
          <ac:chgData name="Anujan Ganeshalingam" userId="13a13395-95e7-4a9a-b8c6-2765f76934a0" providerId="ADAL" clId="{06773229-5640-4F94-9FFF-3458685938B5}" dt="2021-10-21T22:05:29.758" v="2285" actId="1076"/>
          <ac:picMkLst>
            <pc:docMk/>
            <pc:sldMk cId="4158092761" sldId="265"/>
            <ac:picMk id="5" creationId="{1ED1DAE6-DA11-4A1C-9EDA-D1D616ACA6B6}"/>
          </ac:picMkLst>
        </pc:picChg>
      </pc:sldChg>
      <pc:sldChg chg="addSp delSp modSp new mod modNotesTx">
        <pc:chgData name="Anujan Ganeshalingam" userId="13a13395-95e7-4a9a-b8c6-2765f76934a0" providerId="ADAL" clId="{06773229-5640-4F94-9FFF-3458685938B5}" dt="2021-10-28T19:40:27.878" v="2618" actId="20577"/>
        <pc:sldMkLst>
          <pc:docMk/>
          <pc:sldMk cId="91811860" sldId="266"/>
        </pc:sldMkLst>
        <pc:spChg chg="del">
          <ac:chgData name="Anujan Ganeshalingam" userId="13a13395-95e7-4a9a-b8c6-2765f76934a0" providerId="ADAL" clId="{06773229-5640-4F94-9FFF-3458685938B5}" dt="2021-10-28T19:38:17.999" v="2452" actId="478"/>
          <ac:spMkLst>
            <pc:docMk/>
            <pc:sldMk cId="91811860" sldId="266"/>
            <ac:spMk id="2" creationId="{751EA6CB-E864-478C-9F6B-DF709BF80FBF}"/>
          </ac:spMkLst>
        </pc:spChg>
        <pc:spChg chg="del">
          <ac:chgData name="Anujan Ganeshalingam" userId="13a13395-95e7-4a9a-b8c6-2765f76934a0" providerId="ADAL" clId="{06773229-5640-4F94-9FFF-3458685938B5}" dt="2021-10-28T19:38:17.999" v="2452" actId="478"/>
          <ac:spMkLst>
            <pc:docMk/>
            <pc:sldMk cId="91811860" sldId="266"/>
            <ac:spMk id="3" creationId="{1CEAA7E6-73D2-4332-A03B-7097EA8CD4D6}"/>
          </ac:spMkLst>
        </pc:spChg>
        <pc:picChg chg="add mod">
          <ac:chgData name="Anujan Ganeshalingam" userId="13a13395-95e7-4a9a-b8c6-2765f76934a0" providerId="ADAL" clId="{06773229-5640-4F94-9FFF-3458685938B5}" dt="2021-10-28T19:38:28.486" v="2456" actId="14100"/>
          <ac:picMkLst>
            <pc:docMk/>
            <pc:sldMk cId="91811860" sldId="266"/>
            <ac:picMk id="4" creationId="{AD3DFA5D-C31C-4788-81D5-9129D1ECDC43}"/>
          </ac:picMkLst>
        </pc:picChg>
      </pc:sldChg>
      <pc:sldChg chg="addSp delSp modSp new mod modNotesTx">
        <pc:chgData name="Anujan Ganeshalingam" userId="13a13395-95e7-4a9a-b8c6-2765f76934a0" providerId="ADAL" clId="{06773229-5640-4F94-9FFF-3458685938B5}" dt="2021-10-28T19:40:36.129" v="2621" actId="20577"/>
        <pc:sldMkLst>
          <pc:docMk/>
          <pc:sldMk cId="225861774" sldId="267"/>
        </pc:sldMkLst>
        <pc:spChg chg="del">
          <ac:chgData name="Anujan Ganeshalingam" userId="13a13395-95e7-4a9a-b8c6-2765f76934a0" providerId="ADAL" clId="{06773229-5640-4F94-9FFF-3458685938B5}" dt="2021-10-28T19:38:42.178" v="2458" actId="478"/>
          <ac:spMkLst>
            <pc:docMk/>
            <pc:sldMk cId="225861774" sldId="267"/>
            <ac:spMk id="2" creationId="{33B35564-FB7C-41F6-90D7-9E15917CD17D}"/>
          </ac:spMkLst>
        </pc:spChg>
        <pc:spChg chg="del">
          <ac:chgData name="Anujan Ganeshalingam" userId="13a13395-95e7-4a9a-b8c6-2765f76934a0" providerId="ADAL" clId="{06773229-5640-4F94-9FFF-3458685938B5}" dt="2021-10-28T19:38:42.178" v="2458" actId="478"/>
          <ac:spMkLst>
            <pc:docMk/>
            <pc:sldMk cId="225861774" sldId="267"/>
            <ac:spMk id="3" creationId="{F441519E-9E3C-460B-9EA8-DC9FAE3C626D}"/>
          </ac:spMkLst>
        </pc:spChg>
        <pc:picChg chg="add mod">
          <ac:chgData name="Anujan Ganeshalingam" userId="13a13395-95e7-4a9a-b8c6-2765f76934a0" providerId="ADAL" clId="{06773229-5640-4F94-9FFF-3458685938B5}" dt="2021-10-28T19:38:51.983" v="2461" actId="14100"/>
          <ac:picMkLst>
            <pc:docMk/>
            <pc:sldMk cId="225861774" sldId="267"/>
            <ac:picMk id="4" creationId="{D35729FF-356D-4F13-8785-A6720F49E1D1}"/>
          </ac:picMkLst>
        </pc:picChg>
      </pc:sldChg>
      <pc:sldChg chg="addSp delSp modSp new mod ord modAnim">
        <pc:chgData name="Anujan Ganeshalingam" userId="13a13395-95e7-4a9a-b8c6-2765f76934a0" providerId="ADAL" clId="{06773229-5640-4F94-9FFF-3458685938B5}" dt="2021-12-14T23:29:30.945" v="3968" actId="1076"/>
        <pc:sldMkLst>
          <pc:docMk/>
          <pc:sldMk cId="2050762132" sldId="268"/>
        </pc:sldMkLst>
        <pc:spChg chg="del">
          <ac:chgData name="Anujan Ganeshalingam" userId="13a13395-95e7-4a9a-b8c6-2765f76934a0" providerId="ADAL" clId="{06773229-5640-4F94-9FFF-3458685938B5}" dt="2021-12-14T16:10:02.309" v="2632" actId="478"/>
          <ac:spMkLst>
            <pc:docMk/>
            <pc:sldMk cId="2050762132" sldId="268"/>
            <ac:spMk id="2" creationId="{AE5F7D7E-49B3-40E9-B499-141BBBC4B9D5}"/>
          </ac:spMkLst>
        </pc:spChg>
        <pc:spChg chg="del">
          <ac:chgData name="Anujan Ganeshalingam" userId="13a13395-95e7-4a9a-b8c6-2765f76934a0" providerId="ADAL" clId="{06773229-5640-4F94-9FFF-3458685938B5}" dt="2021-12-14T16:10:02.309" v="2632" actId="478"/>
          <ac:spMkLst>
            <pc:docMk/>
            <pc:sldMk cId="2050762132" sldId="268"/>
            <ac:spMk id="3" creationId="{006E2D5A-62CA-407E-8290-6552E0999C2D}"/>
          </ac:spMkLst>
        </pc:spChg>
        <pc:spChg chg="add del mod">
          <ac:chgData name="Anujan Ganeshalingam" userId="13a13395-95e7-4a9a-b8c6-2765f76934a0" providerId="ADAL" clId="{06773229-5640-4F94-9FFF-3458685938B5}" dt="2021-12-14T16:10:11.688" v="2634"/>
          <ac:spMkLst>
            <pc:docMk/>
            <pc:sldMk cId="2050762132" sldId="268"/>
            <ac:spMk id="21" creationId="{5A65EA87-7A9D-434D-BDEA-475777783AAE}"/>
          </ac:spMkLst>
        </pc:spChg>
        <pc:spChg chg="add del mod">
          <ac:chgData name="Anujan Ganeshalingam" userId="13a13395-95e7-4a9a-b8c6-2765f76934a0" providerId="ADAL" clId="{06773229-5640-4F94-9FFF-3458685938B5}" dt="2021-12-14T16:10:11.688" v="2634"/>
          <ac:spMkLst>
            <pc:docMk/>
            <pc:sldMk cId="2050762132" sldId="268"/>
            <ac:spMk id="22" creationId="{7E93C1D6-E8CF-45DD-8024-CAEAF0324972}"/>
          </ac:spMkLst>
        </pc:spChg>
        <pc:spChg chg="add del mod">
          <ac:chgData name="Anujan Ganeshalingam" userId="13a13395-95e7-4a9a-b8c6-2765f76934a0" providerId="ADAL" clId="{06773229-5640-4F94-9FFF-3458685938B5}" dt="2021-12-14T16:10:11.688" v="2634"/>
          <ac:spMkLst>
            <pc:docMk/>
            <pc:sldMk cId="2050762132" sldId="268"/>
            <ac:spMk id="23" creationId="{5E79EF13-251A-4F75-8E48-B721F8ED2527}"/>
          </ac:spMkLst>
        </pc:spChg>
        <pc:spChg chg="add del mod">
          <ac:chgData name="Anujan Ganeshalingam" userId="13a13395-95e7-4a9a-b8c6-2765f76934a0" providerId="ADAL" clId="{06773229-5640-4F94-9FFF-3458685938B5}" dt="2021-12-14T16:10:16.708" v="2636"/>
          <ac:spMkLst>
            <pc:docMk/>
            <pc:sldMk cId="2050762132" sldId="268"/>
            <ac:spMk id="34" creationId="{3B21B52D-FF15-41AC-8E70-DC2A17466113}"/>
          </ac:spMkLst>
        </pc:spChg>
        <pc:spChg chg="add del mod">
          <ac:chgData name="Anujan Ganeshalingam" userId="13a13395-95e7-4a9a-b8c6-2765f76934a0" providerId="ADAL" clId="{06773229-5640-4F94-9FFF-3458685938B5}" dt="2021-12-14T16:10:16.708" v="2636"/>
          <ac:spMkLst>
            <pc:docMk/>
            <pc:sldMk cId="2050762132" sldId="268"/>
            <ac:spMk id="39" creationId="{6FC3E602-0BB6-4A89-AF71-FF55DEB97AD1}"/>
          </ac:spMkLst>
        </pc:spChg>
        <pc:spChg chg="add del mod">
          <ac:chgData name="Anujan Ganeshalingam" userId="13a13395-95e7-4a9a-b8c6-2765f76934a0" providerId="ADAL" clId="{06773229-5640-4F94-9FFF-3458685938B5}" dt="2021-12-14T16:10:16.708" v="2636"/>
          <ac:spMkLst>
            <pc:docMk/>
            <pc:sldMk cId="2050762132" sldId="268"/>
            <ac:spMk id="43" creationId="{825B1074-6F5F-4A2B-B867-BDF0D4739314}"/>
          </ac:spMkLst>
        </pc:spChg>
        <pc:spChg chg="add del">
          <ac:chgData name="Anujan Ganeshalingam" userId="13a13395-95e7-4a9a-b8c6-2765f76934a0" providerId="ADAL" clId="{06773229-5640-4F94-9FFF-3458685938B5}" dt="2021-12-14T16:11:32.043" v="2640" actId="478"/>
          <ac:spMkLst>
            <pc:docMk/>
            <pc:sldMk cId="2050762132" sldId="268"/>
            <ac:spMk id="45" creationId="{ADCC56A5-DBF6-4197-8BDD-D66595FA0EE5}"/>
          </ac:spMkLst>
        </pc:spChg>
        <pc:spChg chg="add del">
          <ac:chgData name="Anujan Ganeshalingam" userId="13a13395-95e7-4a9a-b8c6-2765f76934a0" providerId="ADAL" clId="{06773229-5640-4F94-9FFF-3458685938B5}" dt="2021-12-14T21:43:49.570" v="2919" actId="478"/>
          <ac:spMkLst>
            <pc:docMk/>
            <pc:sldMk cId="2050762132" sldId="268"/>
            <ac:spMk id="117" creationId="{776453AE-A142-435A-A676-BBF7513200FE}"/>
          </ac:spMkLst>
        </pc:spChg>
        <pc:spChg chg="add mod">
          <ac:chgData name="Anujan Ganeshalingam" userId="13a13395-95e7-4a9a-b8c6-2765f76934a0" providerId="ADAL" clId="{06773229-5640-4F94-9FFF-3458685938B5}" dt="2021-12-14T21:49:38.057" v="3006" actId="12788"/>
          <ac:spMkLst>
            <pc:docMk/>
            <pc:sldMk cId="2050762132" sldId="268"/>
            <ac:spMk id="118" creationId="{F7247246-1957-46D9-B361-0BBA540FA4EB}"/>
          </ac:spMkLst>
        </pc:spChg>
        <pc:spChg chg="add mod">
          <ac:chgData name="Anujan Ganeshalingam" userId="13a13395-95e7-4a9a-b8c6-2765f76934a0" providerId="ADAL" clId="{06773229-5640-4F94-9FFF-3458685938B5}" dt="2021-12-14T21:49:46.829" v="3007" actId="12788"/>
          <ac:spMkLst>
            <pc:docMk/>
            <pc:sldMk cId="2050762132" sldId="268"/>
            <ac:spMk id="119" creationId="{A5F0CBC3-04E4-46EF-B92B-E1A49250055F}"/>
          </ac:spMkLst>
        </pc:spChg>
        <pc:spChg chg="add mod">
          <ac:chgData name="Anujan Ganeshalingam" userId="13a13395-95e7-4a9a-b8c6-2765f76934a0" providerId="ADAL" clId="{06773229-5640-4F94-9FFF-3458685938B5}" dt="2021-12-14T21:49:38.057" v="3006" actId="12788"/>
          <ac:spMkLst>
            <pc:docMk/>
            <pc:sldMk cId="2050762132" sldId="268"/>
            <ac:spMk id="120" creationId="{1ADB23AF-773E-459A-8E6B-345AA96DB18C}"/>
          </ac:spMkLst>
        </pc:spChg>
        <pc:spChg chg="add del mod">
          <ac:chgData name="Anujan Ganeshalingam" userId="13a13395-95e7-4a9a-b8c6-2765f76934a0" providerId="ADAL" clId="{06773229-5640-4F94-9FFF-3458685938B5}" dt="2021-12-14T21:46:23.308" v="2979"/>
          <ac:spMkLst>
            <pc:docMk/>
            <pc:sldMk cId="2050762132" sldId="268"/>
            <ac:spMk id="121" creationId="{C016C26D-ECBC-45CD-BBEC-2D962766EC8F}"/>
          </ac:spMkLst>
        </pc:spChg>
        <pc:spChg chg="add del mod">
          <ac:chgData name="Anujan Ganeshalingam" userId="13a13395-95e7-4a9a-b8c6-2765f76934a0" providerId="ADAL" clId="{06773229-5640-4F94-9FFF-3458685938B5}" dt="2021-12-14T21:46:23.168" v="2978"/>
          <ac:spMkLst>
            <pc:docMk/>
            <pc:sldMk cId="2050762132" sldId="268"/>
            <ac:spMk id="122" creationId="{98BF337B-08AB-43F5-ACC6-7C8F91F3AB27}"/>
          </ac:spMkLst>
        </pc:spChg>
        <pc:spChg chg="add del mod">
          <ac:chgData name="Anujan Ganeshalingam" userId="13a13395-95e7-4a9a-b8c6-2765f76934a0" providerId="ADAL" clId="{06773229-5640-4F94-9FFF-3458685938B5}" dt="2021-12-14T21:46:23.030" v="2977"/>
          <ac:spMkLst>
            <pc:docMk/>
            <pc:sldMk cId="2050762132" sldId="268"/>
            <ac:spMk id="123" creationId="{7CF9976C-CE22-422A-9F4B-20BC24FB18DA}"/>
          </ac:spMkLst>
        </pc:spChg>
        <pc:spChg chg="add mod">
          <ac:chgData name="Anujan Ganeshalingam" userId="13a13395-95e7-4a9a-b8c6-2765f76934a0" providerId="ADAL" clId="{06773229-5640-4F94-9FFF-3458685938B5}" dt="2021-12-14T21:50:09.293" v="3010" actId="465"/>
          <ac:spMkLst>
            <pc:docMk/>
            <pc:sldMk cId="2050762132" sldId="268"/>
            <ac:spMk id="124" creationId="{A30211DF-5FAA-4CC1-87A7-E0F5866B5AC6}"/>
          </ac:spMkLst>
        </pc:spChg>
        <pc:spChg chg="add mod">
          <ac:chgData name="Anujan Ganeshalingam" userId="13a13395-95e7-4a9a-b8c6-2765f76934a0" providerId="ADAL" clId="{06773229-5640-4F94-9FFF-3458685938B5}" dt="2021-12-14T21:49:54.762" v="3008" actId="12788"/>
          <ac:spMkLst>
            <pc:docMk/>
            <pc:sldMk cId="2050762132" sldId="268"/>
            <ac:spMk id="125" creationId="{FC394FAC-36FE-4AB6-8975-75B08D67F7C0}"/>
          </ac:spMkLst>
        </pc:spChg>
        <pc:spChg chg="add mod">
          <ac:chgData name="Anujan Ganeshalingam" userId="13a13395-95e7-4a9a-b8c6-2765f76934a0" providerId="ADAL" clId="{06773229-5640-4F94-9FFF-3458685938B5}" dt="2021-12-14T21:49:54.762" v="3008" actId="12788"/>
          <ac:spMkLst>
            <pc:docMk/>
            <pc:sldMk cId="2050762132" sldId="268"/>
            <ac:spMk id="126" creationId="{3D9E6471-24AB-42EB-9B95-890FFA6CC899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27" creationId="{2DA0496D-5F40-4D90-B75F-9893408D1E47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28" creationId="{FB4C2E94-34D6-4E1A-8967-6B66F5193F7D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29" creationId="{FF1FEDD9-0797-42F2-92A9-475DDB795AEE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0" creationId="{3BCA32FB-F8F1-4CBF-AA04-3E7C8332C28F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1" creationId="{413B34A1-356D-4137-A97E-80941B839F3D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2" creationId="{F05DFD8B-79E1-4880-8426-663AFA5878F6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3" creationId="{F6B720B7-4EBF-4DEB-9489-0D521E5D7DF2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4" creationId="{48368CF3-99D4-498E-B646-67C32F342506}"/>
          </ac:spMkLst>
        </pc:spChg>
        <pc:spChg chg="add mod">
          <ac:chgData name="Anujan Ganeshalingam" userId="13a13395-95e7-4a9a-b8c6-2765f76934a0" providerId="ADAL" clId="{06773229-5640-4F94-9FFF-3458685938B5}" dt="2021-12-14T21:52:57.529" v="3427" actId="1038"/>
          <ac:spMkLst>
            <pc:docMk/>
            <pc:sldMk cId="2050762132" sldId="268"/>
            <ac:spMk id="135" creationId="{E1AACBFA-F9DF-4B00-8C2C-755926EB772A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36" creationId="{6FFE6D84-6CC8-4176-9765-F46B6009A3DD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37" creationId="{182B1738-BEE6-472E-A431-7F38FE5BD252}"/>
          </ac:spMkLst>
        </pc:spChg>
        <pc:spChg chg="add mod">
          <ac:chgData name="Anujan Ganeshalingam" userId="13a13395-95e7-4a9a-b8c6-2765f76934a0" providerId="ADAL" clId="{06773229-5640-4F94-9FFF-3458685938B5}" dt="2021-12-14T21:53:55.506" v="3434" actId="1036"/>
          <ac:spMkLst>
            <pc:docMk/>
            <pc:sldMk cId="2050762132" sldId="268"/>
            <ac:spMk id="138" creationId="{65B4879A-F41B-4BED-A5E0-66DBA1200CE2}"/>
          </ac:spMkLst>
        </pc:spChg>
        <pc:spChg chg="add mod">
          <ac:chgData name="Anujan Ganeshalingam" userId="13a13395-95e7-4a9a-b8c6-2765f76934a0" providerId="ADAL" clId="{06773229-5640-4F94-9FFF-3458685938B5}" dt="2021-12-14T21:52:16.174" v="3249" actId="404"/>
          <ac:spMkLst>
            <pc:docMk/>
            <pc:sldMk cId="2050762132" sldId="268"/>
            <ac:spMk id="139" creationId="{C7430ADC-058B-4CB9-85E8-16F083EE0AD9}"/>
          </ac:spMkLst>
        </pc:spChg>
        <pc:spChg chg="add mod">
          <ac:chgData name="Anujan Ganeshalingam" userId="13a13395-95e7-4a9a-b8c6-2765f76934a0" providerId="ADAL" clId="{06773229-5640-4F94-9FFF-3458685938B5}" dt="2021-12-14T21:53:02.611" v="3428" actId="1076"/>
          <ac:spMkLst>
            <pc:docMk/>
            <pc:sldMk cId="2050762132" sldId="268"/>
            <ac:spMk id="140" creationId="{B03F1150-BB30-4BD8-B7C9-9B16A9AE4CE3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75" creationId="{CDF60082-C81E-4787-A057-884C052C4A2E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76" creationId="{FAEBA25C-EF3E-45DC-86EE-800AD26FACEA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77" creationId="{309C9E8C-3D30-4E77-934E-4C4779A302F6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78" creationId="{EC4524B1-5361-4FF9-B484-35705F6C1965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79" creationId="{CE9A6D83-55A7-4CFD-99E8-6C5AE9E8C829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0" creationId="{B878FBB6-A10F-429C-922C-575AF00FC571}"/>
          </ac:spMkLst>
        </pc:spChg>
        <pc:spChg chg="add mod">
          <ac:chgData name="Anujan Ganeshalingam" userId="13a13395-95e7-4a9a-b8c6-2765f76934a0" providerId="ADAL" clId="{06773229-5640-4F94-9FFF-3458685938B5}" dt="2021-12-14T22:34:07.949" v="3911" actId="1036"/>
          <ac:spMkLst>
            <pc:docMk/>
            <pc:sldMk cId="2050762132" sldId="268"/>
            <ac:spMk id="181" creationId="{DEF7DA4A-A50E-4546-AF6A-1FAFDC68751C}"/>
          </ac:spMkLst>
        </pc:spChg>
        <pc:spChg chg="add mod">
          <ac:chgData name="Anujan Ganeshalingam" userId="13a13395-95e7-4a9a-b8c6-2765f76934a0" providerId="ADAL" clId="{06773229-5640-4F94-9FFF-3458685938B5}" dt="2021-12-14T22:34:07.949" v="3911" actId="1036"/>
          <ac:spMkLst>
            <pc:docMk/>
            <pc:sldMk cId="2050762132" sldId="268"/>
            <ac:spMk id="182" creationId="{86944706-677D-464A-B96E-52446C705FBE}"/>
          </ac:spMkLst>
        </pc:spChg>
        <pc:spChg chg="add mod">
          <ac:chgData name="Anujan Ganeshalingam" userId="13a13395-95e7-4a9a-b8c6-2765f76934a0" providerId="ADAL" clId="{06773229-5640-4F94-9FFF-3458685938B5}" dt="2021-12-14T22:34:07.949" v="3911" actId="1036"/>
          <ac:spMkLst>
            <pc:docMk/>
            <pc:sldMk cId="2050762132" sldId="268"/>
            <ac:spMk id="183" creationId="{3CF27A5F-0260-4103-803D-79084FE52FD0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4" creationId="{904B4847-5664-4518-B3DA-D22C6C31DAF7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5" creationId="{E2D55072-E0B5-410F-A98A-37F9D34129BA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6" creationId="{540C2013-E3AD-408E-8758-D5F4CE759A13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7" creationId="{19D912A0-E0AD-4A5F-B93E-C3A5CDAB4F0A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8" creationId="{E69AB93D-D809-44FF-89F4-CD225FE1C46B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89" creationId="{89409920-851A-453E-96D2-161FAD281359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90" creationId="{FE2BA751-4499-432B-B69F-E5CAE0D1A8FA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91" creationId="{8EF9C808-C4D7-4BA1-B8BA-095AE224285D}"/>
          </ac:spMkLst>
        </pc:spChg>
        <pc:spChg chg="add mod">
          <ac:chgData name="Anujan Ganeshalingam" userId="13a13395-95e7-4a9a-b8c6-2765f76934a0" providerId="ADAL" clId="{06773229-5640-4F94-9FFF-3458685938B5}" dt="2021-12-14T22:29:39.071" v="3436" actId="1076"/>
          <ac:spMkLst>
            <pc:docMk/>
            <pc:sldMk cId="2050762132" sldId="268"/>
            <ac:spMk id="192" creationId="{70DDEDCC-EA49-40C3-98D9-42B4D6AEF66A}"/>
          </ac:spMkLst>
        </pc:spChg>
        <pc:spChg chg="add mod">
          <ac:chgData name="Anujan Ganeshalingam" userId="13a13395-95e7-4a9a-b8c6-2765f76934a0" providerId="ADAL" clId="{06773229-5640-4F94-9FFF-3458685938B5}" dt="2021-12-14T23:29:30.945" v="3968" actId="1076"/>
          <ac:spMkLst>
            <pc:docMk/>
            <pc:sldMk cId="2050762132" sldId="268"/>
            <ac:spMk id="193" creationId="{F6F5BA3F-3841-4EF4-86F0-97B92749EA7D}"/>
          </ac:spMkLst>
        </pc:spChg>
        <pc:spChg chg="add del mod">
          <ac:chgData name="Anujan Ganeshalingam" userId="13a13395-95e7-4a9a-b8c6-2765f76934a0" providerId="ADAL" clId="{06773229-5640-4F94-9FFF-3458685938B5}" dt="2021-12-14T22:32:36.319" v="3720" actId="478"/>
          <ac:spMkLst>
            <pc:docMk/>
            <pc:sldMk cId="2050762132" sldId="268"/>
            <ac:spMk id="194" creationId="{8A5E0F51-E077-4F50-A996-4BCDD54FF196}"/>
          </ac:spMkLst>
        </pc:spChg>
        <pc:spChg chg="add mod">
          <ac:chgData name="Anujan Ganeshalingam" userId="13a13395-95e7-4a9a-b8c6-2765f76934a0" providerId="ADAL" clId="{06773229-5640-4F94-9FFF-3458685938B5}" dt="2021-12-14T22:38:34.486" v="3965" actId="1076"/>
          <ac:spMkLst>
            <pc:docMk/>
            <pc:sldMk cId="2050762132" sldId="268"/>
            <ac:spMk id="219" creationId="{85075328-1CA2-45BF-93BD-ACCB9F80CC25}"/>
          </ac:spMkLst>
        </pc:spChg>
        <pc:spChg chg="add mod">
          <ac:chgData name="Anujan Ganeshalingam" userId="13a13395-95e7-4a9a-b8c6-2765f76934a0" providerId="ADAL" clId="{06773229-5640-4F94-9FFF-3458685938B5}" dt="2021-12-14T22:38:39.091" v="3966" actId="1076"/>
          <ac:spMkLst>
            <pc:docMk/>
            <pc:sldMk cId="2050762132" sldId="268"/>
            <ac:spMk id="220" creationId="{C9492D23-25D1-444E-9277-12EE7F18C51C}"/>
          </ac:spMkLst>
        </pc:spChg>
        <pc:graphicFrameChg chg="add del mod">
          <ac:chgData name="Anujan Ganeshalingam" userId="13a13395-95e7-4a9a-b8c6-2765f76934a0" providerId="ADAL" clId="{06773229-5640-4F94-9FFF-3458685938B5}" dt="2021-12-14T16:10:11.688" v="2634"/>
          <ac:graphicFrameMkLst>
            <pc:docMk/>
            <pc:sldMk cId="2050762132" sldId="268"/>
            <ac:graphicFrameMk id="4" creationId="{36446166-1D0D-4EA3-B6E6-5386B500A79F}"/>
          </ac:graphicFrameMkLst>
        </pc:graphicFrameChg>
        <pc:graphicFrameChg chg="add del mod">
          <ac:chgData name="Anujan Ganeshalingam" userId="13a13395-95e7-4a9a-b8c6-2765f76934a0" providerId="ADAL" clId="{06773229-5640-4F94-9FFF-3458685938B5}" dt="2021-12-14T16:10:16.708" v="2636"/>
          <ac:graphicFrameMkLst>
            <pc:docMk/>
            <pc:sldMk cId="2050762132" sldId="268"/>
            <ac:graphicFrameMk id="24" creationId="{7BB819C6-8E10-458F-9950-AFF8FBA51039}"/>
          </ac:graphicFrameMkLst>
        </pc:graphicFrameChg>
        <pc:graphicFrameChg chg="add del mod modGraphic">
          <ac:chgData name="Anujan Ganeshalingam" userId="13a13395-95e7-4a9a-b8c6-2765f76934a0" providerId="ADAL" clId="{06773229-5640-4F94-9FFF-3458685938B5}" dt="2021-12-14T16:12:55.461" v="2692" actId="478"/>
          <ac:graphicFrameMkLst>
            <pc:docMk/>
            <pc:sldMk cId="2050762132" sldId="268"/>
            <ac:graphicFrameMk id="62" creationId="{E0B1B2E2-097A-41D5-8F48-14C7DD1584C8}"/>
          </ac:graphicFrameMkLst>
        </pc:graphicFrameChg>
        <pc:graphicFrameChg chg="add del mod">
          <ac:chgData name="Anujan Ganeshalingam" userId="13a13395-95e7-4a9a-b8c6-2765f76934a0" providerId="ADAL" clId="{06773229-5640-4F94-9FFF-3458685938B5}" dt="2021-12-14T16:12:49.989" v="2690"/>
          <ac:graphicFrameMkLst>
            <pc:docMk/>
            <pc:sldMk cId="2050762132" sldId="268"/>
            <ac:graphicFrameMk id="63" creationId="{5D436789-A928-494A-B78A-226D631EA3DA}"/>
          </ac:graphicFrameMkLst>
        </pc:graphicFrameChg>
        <pc:graphicFrameChg chg="add mod ord modGraphic">
          <ac:chgData name="Anujan Ganeshalingam" userId="13a13395-95e7-4a9a-b8c6-2765f76934a0" providerId="ADAL" clId="{06773229-5640-4F94-9FFF-3458685938B5}" dt="2021-12-14T16:15:39.285" v="2732"/>
          <ac:graphicFrameMkLst>
            <pc:docMk/>
            <pc:sldMk cId="2050762132" sldId="268"/>
            <ac:graphicFrameMk id="73" creationId="{82F50090-DB8D-4E13-BF0E-16A1BB9A09B8}"/>
          </ac:graphicFrameMkLst>
        </pc:graphicFrameChg>
        <pc:graphicFrameChg chg="add del mod">
          <ac:chgData name="Anujan Ganeshalingam" userId="13a13395-95e7-4a9a-b8c6-2765f76934a0" providerId="ADAL" clId="{06773229-5640-4F94-9FFF-3458685938B5}" dt="2021-12-14T16:17:13.466" v="2910"/>
          <ac:graphicFrameMkLst>
            <pc:docMk/>
            <pc:sldMk cId="2050762132" sldId="268"/>
            <ac:graphicFrameMk id="83" creationId="{5AB84AE4-53A4-484B-B16A-47CEDDFB1153}"/>
          </ac:graphicFrameMkLst>
        </pc:graphicFrameChg>
        <pc:graphicFrameChg chg="add mod">
          <ac:chgData name="Anujan Ganeshalingam" userId="13a13395-95e7-4a9a-b8c6-2765f76934a0" providerId="ADAL" clId="{06773229-5640-4F94-9FFF-3458685938B5}" dt="2021-12-14T21:52:57.529" v="3427" actId="1038"/>
          <ac:graphicFrameMkLst>
            <pc:docMk/>
            <pc:sldMk cId="2050762132" sldId="268"/>
            <ac:graphicFrameMk id="100" creationId="{168E8D9D-81EA-4FC5-B260-DF84DCA49244}"/>
          </ac:graphicFrameMkLst>
        </pc:graphicFrameChg>
        <pc:graphicFrameChg chg="add mod">
          <ac:chgData name="Anujan Ganeshalingam" userId="13a13395-95e7-4a9a-b8c6-2765f76934a0" providerId="ADAL" clId="{06773229-5640-4F94-9FFF-3458685938B5}" dt="2021-12-14T22:29:39.071" v="3436" actId="1076"/>
          <ac:graphicFrameMkLst>
            <pc:docMk/>
            <pc:sldMk cId="2050762132" sldId="268"/>
            <ac:graphicFrameMk id="141" creationId="{F97C70FC-A4AA-4A1A-8BCB-70846B8D1C98}"/>
          </ac:graphicFrameMkLst>
        </pc:graphicFrameChg>
        <pc:graphicFrameChg chg="add mod">
          <ac:chgData name="Anujan Ganeshalingam" userId="13a13395-95e7-4a9a-b8c6-2765f76934a0" providerId="ADAL" clId="{06773229-5640-4F94-9FFF-3458685938B5}" dt="2021-12-14T22:37:54.377" v="3938" actId="1038"/>
          <ac:graphicFrameMkLst>
            <pc:docMk/>
            <pc:sldMk cId="2050762132" sldId="268"/>
            <ac:graphicFrameMk id="158" creationId="{BED2F66B-650B-4368-9F5D-A895F7FF1006}"/>
          </ac:graphicFrameMkLst>
        </pc:graphicFrame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5" creationId="{96456F35-6A3A-410D-B234-CA5D126157C8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6" creationId="{1F2530DD-0168-4AA9-B9A4-180F76CF9AC9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7" creationId="{D8518FD6-ED4C-410E-803E-865B29331D59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8" creationId="{70DCBC0C-73E8-4E8C-8C11-2FED1E8219EB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9" creationId="{74086DA6-4251-4D52-9DED-A65333B99764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0" creationId="{52D9C994-9C8F-4A91-A738-09FE19B0626F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1" creationId="{7F2D8854-C41C-4D13-9A8F-08E007ABDCFA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2" creationId="{5D65A44C-1A0B-439B-9263-26ACAB086EE1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3" creationId="{B577A8ED-6678-4BEF-9C80-C76E7F8838B5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4" creationId="{FFD8D4ED-9577-42BE-8C29-6723EA7580F5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5" creationId="{3FB18F27-7FEE-4629-9A39-B7518F7F704B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6" creationId="{CA6AD9EE-B79F-468E-B606-A3A54671CBEF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7" creationId="{DE79998B-327B-40CE-9F9C-7D4F0956D0F2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8" creationId="{C560412A-0DC2-4CE1-AFD2-8FC1720CF41A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19" creationId="{FA341328-0837-4CD0-AE22-2D9161A71263}"/>
          </ac:cxnSpMkLst>
        </pc:cxnChg>
        <pc:cxnChg chg="add del mod">
          <ac:chgData name="Anujan Ganeshalingam" userId="13a13395-95e7-4a9a-b8c6-2765f76934a0" providerId="ADAL" clId="{06773229-5640-4F94-9FFF-3458685938B5}" dt="2021-12-14T16:10:11.688" v="2634"/>
          <ac:cxnSpMkLst>
            <pc:docMk/>
            <pc:sldMk cId="2050762132" sldId="268"/>
            <ac:cxnSpMk id="20" creationId="{C31FAA19-70EB-4DC8-93C4-8635067F536A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25" creationId="{52A10F34-D61D-4F50-9750-BAF7E793AB25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26" creationId="{B3DBFCE0-052A-4BEB-985B-31ABCE52543C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27" creationId="{E52238DC-725F-4357-9E2C-8D8AFCFC5020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28" creationId="{A3C55F06-5090-4F97-B6E3-95B0ADFBF4AD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29" creationId="{46D6E26D-1D4E-485F-A8C8-176041ED5FBB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0" creationId="{D638015E-4C4B-44A8-A610-B169C1416316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1" creationId="{37425904-6A6E-44DD-8712-71557CB42369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2" creationId="{CFB1F8C2-D32D-47E2-ABEE-E8C7B0FE50A6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3" creationId="{F7B1ED3E-57F1-4FB6-81F1-46CFD5DCC9FF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5" creationId="{73D3BC09-4FF2-44CA-941A-A24A3DE230F7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6" creationId="{0A6E7CE9-7F2B-42E0-84AC-1F33038B5EF1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7" creationId="{B36DF8D8-674D-4AD7-BE7F-7F9F84DBF687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38" creationId="{CF9F81EE-19B1-4D36-9996-8A3ACBC09450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40" creationId="{0721978C-3068-470C-A2B4-C8A81317C65C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41" creationId="{C5422D82-C45E-4A7A-ABFE-150219A382ED}"/>
          </ac:cxnSpMkLst>
        </pc:cxnChg>
        <pc:cxnChg chg="add del mod">
          <ac:chgData name="Anujan Ganeshalingam" userId="13a13395-95e7-4a9a-b8c6-2765f76934a0" providerId="ADAL" clId="{06773229-5640-4F94-9FFF-3458685938B5}" dt="2021-12-14T16:10:16.708" v="2636"/>
          <ac:cxnSpMkLst>
            <pc:docMk/>
            <pc:sldMk cId="2050762132" sldId="268"/>
            <ac:cxnSpMk id="42" creationId="{FDC34D4B-DA90-4C4B-A316-05D50B472417}"/>
          </ac:cxnSpMkLst>
        </pc:cxnChg>
        <pc:cxnChg chg="add mod">
          <ac:chgData name="Anujan Ganeshalingam" userId="13a13395-95e7-4a9a-b8c6-2765f76934a0" providerId="ADAL" clId="{06773229-5640-4F94-9FFF-3458685938B5}" dt="2021-12-14T16:14:32.085" v="2727" actId="1036"/>
          <ac:cxnSpMkLst>
            <pc:docMk/>
            <pc:sldMk cId="2050762132" sldId="268"/>
            <ac:cxnSpMk id="46" creationId="{62E8E2E1-C04E-4FD1-96B5-B8EC637FDFA4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47" creationId="{00517A3B-8535-4B6B-9E2F-8493D1FD0972}"/>
          </ac:cxnSpMkLst>
        </pc:cxnChg>
        <pc:cxnChg chg="add mod">
          <ac:chgData name="Anujan Ganeshalingam" userId="13a13395-95e7-4a9a-b8c6-2765f76934a0" providerId="ADAL" clId="{06773229-5640-4F94-9FFF-3458685938B5}" dt="2021-12-14T16:14:26.723" v="2726" actId="1036"/>
          <ac:cxnSpMkLst>
            <pc:docMk/>
            <pc:sldMk cId="2050762132" sldId="268"/>
            <ac:cxnSpMk id="48" creationId="{E87316F7-83AE-4314-BF3B-7335E5E6FCC0}"/>
          </ac:cxnSpMkLst>
        </pc:cxnChg>
        <pc:cxnChg chg="add mod">
          <ac:chgData name="Anujan Ganeshalingam" userId="13a13395-95e7-4a9a-b8c6-2765f76934a0" providerId="ADAL" clId="{06773229-5640-4F94-9FFF-3458685938B5}" dt="2021-12-14T16:14:21.759" v="2725" actId="1035"/>
          <ac:cxnSpMkLst>
            <pc:docMk/>
            <pc:sldMk cId="2050762132" sldId="268"/>
            <ac:cxnSpMk id="49" creationId="{047690A9-3DCA-48DE-A7B0-F23E9C06B97D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50" creationId="{7C6E9AF7-2CD0-48B8-B2C1-0ABBA91E6C11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51" creationId="{F662EEAD-5059-444F-87D1-568BAB2E2006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52" creationId="{ECBB0752-A4AB-4021-9279-BAE6BB2822CC}"/>
          </ac:cxnSpMkLst>
        </pc:cxnChg>
        <pc:cxnChg chg="add mod">
          <ac:chgData name="Anujan Ganeshalingam" userId="13a13395-95e7-4a9a-b8c6-2765f76934a0" providerId="ADAL" clId="{06773229-5640-4F94-9FFF-3458685938B5}" dt="2021-12-14T16:17:14.632" v="2913" actId="208"/>
          <ac:cxnSpMkLst>
            <pc:docMk/>
            <pc:sldMk cId="2050762132" sldId="268"/>
            <ac:cxnSpMk id="53" creationId="{1EB58056-CAE3-4179-9AC6-F13B3D12CA56}"/>
          </ac:cxnSpMkLst>
        </pc:cxnChg>
        <pc:cxnChg chg="add mod">
          <ac:chgData name="Anujan Ganeshalingam" userId="13a13395-95e7-4a9a-b8c6-2765f76934a0" providerId="ADAL" clId="{06773229-5640-4F94-9FFF-3458685938B5}" dt="2021-12-14T16:14:05.159" v="2719" actId="1035"/>
          <ac:cxnSpMkLst>
            <pc:docMk/>
            <pc:sldMk cId="2050762132" sldId="268"/>
            <ac:cxnSpMk id="54" creationId="{F5DB8E7A-BD25-49A8-94F7-3C2D67ADF6B2}"/>
          </ac:cxnSpMkLst>
        </pc:cxnChg>
        <pc:cxnChg chg="add mod">
          <ac:chgData name="Anujan Ganeshalingam" userId="13a13395-95e7-4a9a-b8c6-2765f76934a0" providerId="ADAL" clId="{06773229-5640-4F94-9FFF-3458685938B5}" dt="2021-12-14T16:14:05.159" v="2719" actId="1035"/>
          <ac:cxnSpMkLst>
            <pc:docMk/>
            <pc:sldMk cId="2050762132" sldId="268"/>
            <ac:cxnSpMk id="55" creationId="{2D3115E2-A00A-4630-A34B-1653D8B3EFAC}"/>
          </ac:cxnSpMkLst>
        </pc:cxnChg>
        <pc:cxnChg chg="add mod">
          <ac:chgData name="Anujan Ganeshalingam" userId="13a13395-95e7-4a9a-b8c6-2765f76934a0" providerId="ADAL" clId="{06773229-5640-4F94-9FFF-3458685938B5}" dt="2021-12-14T16:14:05.159" v="2719" actId="1035"/>
          <ac:cxnSpMkLst>
            <pc:docMk/>
            <pc:sldMk cId="2050762132" sldId="268"/>
            <ac:cxnSpMk id="56" creationId="{D4294031-3394-4D95-8C57-EFC6F0040DA0}"/>
          </ac:cxnSpMkLst>
        </pc:cxnChg>
        <pc:cxnChg chg="add mod">
          <ac:chgData name="Anujan Ganeshalingam" userId="13a13395-95e7-4a9a-b8c6-2765f76934a0" providerId="ADAL" clId="{06773229-5640-4F94-9FFF-3458685938B5}" dt="2021-12-14T16:14:40.886" v="2730" actId="1035"/>
          <ac:cxnSpMkLst>
            <pc:docMk/>
            <pc:sldMk cId="2050762132" sldId="268"/>
            <ac:cxnSpMk id="57" creationId="{0B39E480-D3E8-4959-94B2-38EB6D6E9A81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58" creationId="{7C260FED-7ABA-4E27-A0A9-A6B4431DFE0D}"/>
          </ac:cxnSpMkLst>
        </pc:cxnChg>
        <pc:cxnChg chg="add mod">
          <ac:chgData name="Anujan Ganeshalingam" userId="13a13395-95e7-4a9a-b8c6-2765f76934a0" providerId="ADAL" clId="{06773229-5640-4F94-9FFF-3458685938B5}" dt="2021-12-14T16:14:35.330" v="2728" actId="1035"/>
          <ac:cxnSpMkLst>
            <pc:docMk/>
            <pc:sldMk cId="2050762132" sldId="268"/>
            <ac:cxnSpMk id="59" creationId="{A2A5EB55-DE91-48AA-BFAA-C49F2CF7DE7E}"/>
          </ac:cxnSpMkLst>
        </pc:cxnChg>
        <pc:cxnChg chg="add mod">
          <ac:chgData name="Anujan Ganeshalingam" userId="13a13395-95e7-4a9a-b8c6-2765f76934a0" providerId="ADAL" clId="{06773229-5640-4F94-9FFF-3458685938B5}" dt="2021-12-14T16:11:12.457" v="2639"/>
          <ac:cxnSpMkLst>
            <pc:docMk/>
            <pc:sldMk cId="2050762132" sldId="268"/>
            <ac:cxnSpMk id="60" creationId="{EC9879E4-8A37-4748-85EC-B5A9A5344AFC}"/>
          </ac:cxnSpMkLst>
        </pc:cxnChg>
        <pc:cxnChg chg="add mod">
          <ac:chgData name="Anujan Ganeshalingam" userId="13a13395-95e7-4a9a-b8c6-2765f76934a0" providerId="ADAL" clId="{06773229-5640-4F94-9FFF-3458685938B5}" dt="2021-12-14T16:14:38.347" v="2729" actId="1035"/>
          <ac:cxnSpMkLst>
            <pc:docMk/>
            <pc:sldMk cId="2050762132" sldId="268"/>
            <ac:cxnSpMk id="61" creationId="{2E78F5D6-FFEE-44A0-B7AF-C7067889CED3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4" creationId="{8F2C76A2-1649-4572-9158-21B890B11FE7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5" creationId="{B1C7B8C8-1CAE-455F-A05B-BB7C53DA02AE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6" creationId="{2C285897-C456-4904-BC4A-5B3EA0D7F3F4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7" creationId="{15C6CD95-0A93-4B55-B469-FAB2E200A99B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8" creationId="{B89E4A31-B149-4291-BE03-1B164C0FA675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69" creationId="{A879350A-FCC8-40E0-A9DC-901E70018E3C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70" creationId="{77A466F5-7539-4D4F-8D89-C1AB58EAAD84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71" creationId="{2FBCF853-5E81-4D95-9416-BEB3DEA39411}"/>
          </ac:cxnSpMkLst>
        </pc:cxnChg>
        <pc:cxnChg chg="add del mod">
          <ac:chgData name="Anujan Ganeshalingam" userId="13a13395-95e7-4a9a-b8c6-2765f76934a0" providerId="ADAL" clId="{06773229-5640-4F94-9FFF-3458685938B5}" dt="2021-12-14T16:12:49.989" v="2690"/>
          <ac:cxnSpMkLst>
            <pc:docMk/>
            <pc:sldMk cId="2050762132" sldId="268"/>
            <ac:cxnSpMk id="72" creationId="{B6091898-4879-4FB6-9433-F7D28D94F9D2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4" creationId="{28D008BD-AAF9-4D5F-ABA3-22879A039957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5" creationId="{10FB4836-7675-466A-8E24-15E2589D5AC6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6" creationId="{6EEC49E7-EDFB-4869-8C78-844606F4472E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7" creationId="{8F827F18-3CA2-46E9-88C0-FC6F4AC2596D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8" creationId="{EFE96F10-2FCC-40E2-8BCE-D71600A593C4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79" creationId="{F0C6FB91-A9E3-4F08-BA14-30DA392E80C4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80" creationId="{4C6AF05D-5D77-4392-B919-F61F0823E529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81" creationId="{EECA9DED-34DC-4634-B1BB-238ED6735B0D}"/>
          </ac:cxnSpMkLst>
        </pc:cxnChg>
        <pc:cxnChg chg="add del mod">
          <ac:chgData name="Anujan Ganeshalingam" userId="13a13395-95e7-4a9a-b8c6-2765f76934a0" providerId="ADAL" clId="{06773229-5640-4F94-9FFF-3458685938B5}" dt="2021-12-14T16:13:04.810" v="2695" actId="478"/>
          <ac:cxnSpMkLst>
            <pc:docMk/>
            <pc:sldMk cId="2050762132" sldId="268"/>
            <ac:cxnSpMk id="82" creationId="{54A54232-D148-4B82-9093-5CAC6A588788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4" creationId="{9C03566A-605D-4435-A656-36D753842BCE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5" creationId="{B97EFF40-A63D-4C31-80E1-F2CA3F1A940E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6" creationId="{99242A63-7418-47D5-88C6-2E968B49B0D2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7" creationId="{DFD65655-6798-4230-9290-62BBB08EBE95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8" creationId="{35FED175-A697-4471-AF00-0B273958BDEE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89" creationId="{A0D56733-8BD8-43AD-931C-57D895B153EB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0" creationId="{D90F00B1-66D3-4E48-8871-69F3F926C4A7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1" creationId="{51134427-FA99-4B08-BAE2-DCEA0B1C50CA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2" creationId="{F5030FD6-2FEF-4E7F-9116-CF5A6F77526C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3" creationId="{47E71C32-0E8F-4AFE-9096-9DBC635FCB0F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4" creationId="{7FA546B3-5D79-4587-8DE8-8D68FFE14B5F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5" creationId="{D088B16F-38C3-4ACA-B3A7-0C390F626828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6" creationId="{0BAB4072-2DE5-4884-85C6-03FD56AC6CE1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7" creationId="{DFAFDADA-C206-4403-A878-644B25FB4A25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8" creationId="{45EF776B-ED25-4F53-AA60-445F506DD75D}"/>
          </ac:cxnSpMkLst>
        </pc:cxnChg>
        <pc:cxnChg chg="add del mod">
          <ac:chgData name="Anujan Ganeshalingam" userId="13a13395-95e7-4a9a-b8c6-2765f76934a0" providerId="ADAL" clId="{06773229-5640-4F94-9FFF-3458685938B5}" dt="2021-12-14T16:17:13.466" v="2910"/>
          <ac:cxnSpMkLst>
            <pc:docMk/>
            <pc:sldMk cId="2050762132" sldId="268"/>
            <ac:cxnSpMk id="99" creationId="{AE6BA527-5E7F-44DB-9782-671D3A5938A0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1" creationId="{2F72316C-06A2-4F31-876B-D17FBC6F5656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2" creationId="{12F7E9E7-00E8-44CB-8695-2AA17129AF6E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3" creationId="{14752FC8-DB80-4D80-B999-400662C45E31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4" creationId="{A04397FF-EF0D-480A-BE19-2305B3487832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5" creationId="{03D1CFC8-22D0-42B4-8D65-EE9A0138C8E6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6" creationId="{0D47BCF5-BAA8-4C0D-ADF0-7D14733D0ED6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7" creationId="{CDEC66D3-812D-4E3A-84B0-C5917C25209E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8" creationId="{6A390E92-A578-4758-915C-64486FCCB805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09" creationId="{1BDD8FE2-F4AF-4DFF-84C0-E535FCA2D331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0" creationId="{FEDD65DF-7649-4D7F-A8C9-E947F2FEA620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1" creationId="{626706CC-4FFC-4096-82D4-44D518E21BAB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2" creationId="{94B3E3C3-4800-42C1-B719-2F83CD027383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3" creationId="{0615FDAF-1308-4F6C-9645-E7C46F9E9E22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4" creationId="{51FFB35F-A39B-4FDC-8E22-22B09DD14F48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5" creationId="{96306EE6-0E87-4E67-B297-4685A1E3AAB5}"/>
          </ac:cxnSpMkLst>
        </pc:cxnChg>
        <pc:cxnChg chg="add mod">
          <ac:chgData name="Anujan Ganeshalingam" userId="13a13395-95e7-4a9a-b8c6-2765f76934a0" providerId="ADAL" clId="{06773229-5640-4F94-9FFF-3458685938B5}" dt="2021-12-14T21:52:57.529" v="3427" actId="1038"/>
          <ac:cxnSpMkLst>
            <pc:docMk/>
            <pc:sldMk cId="2050762132" sldId="268"/>
            <ac:cxnSpMk id="116" creationId="{E5F3BF9E-BA7D-47F2-B099-51997926F943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2" creationId="{EE0070E1-7E0D-4325-8177-2B696414E6AD}"/>
          </ac:cxnSpMkLst>
        </pc:cxnChg>
        <pc:cxnChg chg="add del mod">
          <ac:chgData name="Anujan Ganeshalingam" userId="13a13395-95e7-4a9a-b8c6-2765f76934a0" providerId="ADAL" clId="{06773229-5640-4F94-9FFF-3458685938B5}" dt="2021-12-14T22:32:46.850" v="3721" actId="478"/>
          <ac:cxnSpMkLst>
            <pc:docMk/>
            <pc:sldMk cId="2050762132" sldId="268"/>
            <ac:cxnSpMk id="143" creationId="{65D5016D-D2C4-49DC-828B-34321CBEBE73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4" creationId="{A39C137C-C76C-49DD-AB1B-ECEA65193767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5" creationId="{2605F640-28E4-4EB9-88AE-5CFD79B88997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6" creationId="{C4EB3F4E-95FC-4C93-8E56-FA5F75F7F1E0}"/>
          </ac:cxnSpMkLst>
        </pc:cxnChg>
        <pc:cxnChg chg="add del mod">
          <ac:chgData name="Anujan Ganeshalingam" userId="13a13395-95e7-4a9a-b8c6-2765f76934a0" providerId="ADAL" clId="{06773229-5640-4F94-9FFF-3458685938B5}" dt="2021-12-14T22:32:33.899" v="3718" actId="478"/>
          <ac:cxnSpMkLst>
            <pc:docMk/>
            <pc:sldMk cId="2050762132" sldId="268"/>
            <ac:cxnSpMk id="147" creationId="{1BAD816E-A92E-4999-A9EF-61AAD0EA6034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8" creationId="{798BD0AA-7B07-4010-943B-816EB2AD566B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49" creationId="{54D5C239-D2A5-422E-ABDC-C1176FF35F53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0" creationId="{8752AD32-CFA3-4FDE-BFB7-9CBC246AC8B5}"/>
          </ac:cxnSpMkLst>
        </pc:cxnChg>
        <pc:cxnChg chg="add del mod">
          <ac:chgData name="Anujan Ganeshalingam" userId="13a13395-95e7-4a9a-b8c6-2765f76934a0" providerId="ADAL" clId="{06773229-5640-4F94-9FFF-3458685938B5}" dt="2021-12-14T22:32:28.162" v="3716" actId="478"/>
          <ac:cxnSpMkLst>
            <pc:docMk/>
            <pc:sldMk cId="2050762132" sldId="268"/>
            <ac:cxnSpMk id="151" creationId="{CB3EF247-AB72-45AF-B02A-A291CBD079B0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2" creationId="{D89E72D6-BAE6-4862-B634-BFF24ADF53C9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3" creationId="{93937971-A12E-4D12-BF43-27EFE6BDB344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4" creationId="{5724AFC6-2E9C-4100-9C7B-F8343652EE05}"/>
          </ac:cxnSpMkLst>
        </pc:cxnChg>
        <pc:cxnChg chg="add del mod">
          <ac:chgData name="Anujan Ganeshalingam" userId="13a13395-95e7-4a9a-b8c6-2765f76934a0" providerId="ADAL" clId="{06773229-5640-4F94-9FFF-3458685938B5}" dt="2021-12-14T22:32:32.484" v="3717" actId="478"/>
          <ac:cxnSpMkLst>
            <pc:docMk/>
            <pc:sldMk cId="2050762132" sldId="268"/>
            <ac:cxnSpMk id="155" creationId="{088676DE-9ED9-436B-B57C-B6AAAFA7241A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6" creationId="{5DC53CC0-331D-4443-9CF8-AC6B44A388C6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7" creationId="{756B2218-0480-4DDC-B6CB-828E4980C329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59" creationId="{68C238CD-1363-4C7D-90EF-187633C4EF69}"/>
          </ac:cxnSpMkLst>
        </pc:cxnChg>
        <pc:cxnChg chg="add mod">
          <ac:chgData name="Anujan Ganeshalingam" userId="13a13395-95e7-4a9a-b8c6-2765f76934a0" providerId="ADAL" clId="{06773229-5640-4F94-9FFF-3458685938B5}" dt="2021-12-14T22:30:53.179" v="3549" actId="1038"/>
          <ac:cxnSpMkLst>
            <pc:docMk/>
            <pc:sldMk cId="2050762132" sldId="268"/>
            <ac:cxnSpMk id="160" creationId="{2E726EC6-E888-4321-9400-670880B70786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1" creationId="{41B640F2-E68B-42D7-A819-2DEA8F7A8B7F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2" creationId="{B295BD13-B428-4176-A929-6BE56524DCE3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3" creationId="{CD809CCA-10F7-4CE0-8061-29C01DCBFE33}"/>
          </ac:cxnSpMkLst>
        </pc:cxnChg>
        <pc:cxnChg chg="add mod">
          <ac:chgData name="Anujan Ganeshalingam" userId="13a13395-95e7-4a9a-b8c6-2765f76934a0" providerId="ADAL" clId="{06773229-5640-4F94-9FFF-3458685938B5}" dt="2021-12-14T22:30:53.179" v="3549" actId="1038"/>
          <ac:cxnSpMkLst>
            <pc:docMk/>
            <pc:sldMk cId="2050762132" sldId="268"/>
            <ac:cxnSpMk id="164" creationId="{3C7AFED7-18E8-46E8-9E4F-23F39E637409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5" creationId="{FF15BF04-1BBD-45FB-8666-66FD50629AD1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6" creationId="{ECAD740D-361C-40F7-B21F-E54245D75FCE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7" creationId="{7AB81A17-C209-4F87-AEB6-F93D99BAC217}"/>
          </ac:cxnSpMkLst>
        </pc:cxnChg>
        <pc:cxnChg chg="add del mod">
          <ac:chgData name="Anujan Ganeshalingam" userId="13a13395-95e7-4a9a-b8c6-2765f76934a0" providerId="ADAL" clId="{06773229-5640-4F94-9FFF-3458685938B5}" dt="2021-12-14T22:30:57.333" v="3550" actId="478"/>
          <ac:cxnSpMkLst>
            <pc:docMk/>
            <pc:sldMk cId="2050762132" sldId="268"/>
            <ac:cxnSpMk id="168" creationId="{463D8C06-7660-4A98-8299-FA148EECACEE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69" creationId="{6D4B1C64-4031-4040-A228-861AAC2052C7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70" creationId="{406455B9-19AE-476C-B2EB-28B9A2A0E302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71" creationId="{7A91F245-6714-4E1D-B441-EC6C9DA198D3}"/>
          </ac:cxnSpMkLst>
        </pc:cxnChg>
        <pc:cxnChg chg="add mod">
          <ac:chgData name="Anujan Ganeshalingam" userId="13a13395-95e7-4a9a-b8c6-2765f76934a0" providerId="ADAL" clId="{06773229-5640-4F94-9FFF-3458685938B5}" dt="2021-12-14T22:30:53.179" v="3549" actId="1038"/>
          <ac:cxnSpMkLst>
            <pc:docMk/>
            <pc:sldMk cId="2050762132" sldId="268"/>
            <ac:cxnSpMk id="172" creationId="{2CDAB22D-27ED-48EA-8061-1EBC76440CA2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73" creationId="{14BBD26B-E90A-44C1-A3FE-4C378657080E}"/>
          </ac:cxnSpMkLst>
        </pc:cxnChg>
        <pc:cxnChg chg="add mod">
          <ac:chgData name="Anujan Ganeshalingam" userId="13a13395-95e7-4a9a-b8c6-2765f76934a0" providerId="ADAL" clId="{06773229-5640-4F94-9FFF-3458685938B5}" dt="2021-12-14T22:30:04.133" v="3487" actId="1037"/>
          <ac:cxnSpMkLst>
            <pc:docMk/>
            <pc:sldMk cId="2050762132" sldId="268"/>
            <ac:cxnSpMk id="174" creationId="{BFE55BD1-80F2-4822-A95F-C64925D52CA9}"/>
          </ac:cxnSpMkLst>
        </pc:cxnChg>
        <pc:cxnChg chg="add mod">
          <ac:chgData name="Anujan Ganeshalingam" userId="13a13395-95e7-4a9a-b8c6-2765f76934a0" providerId="ADAL" clId="{06773229-5640-4F94-9FFF-3458685938B5}" dt="2021-12-14T22:31:31.794" v="3554" actId="1035"/>
          <ac:cxnSpMkLst>
            <pc:docMk/>
            <pc:sldMk cId="2050762132" sldId="268"/>
            <ac:cxnSpMk id="195" creationId="{DF0FF6FE-6D27-43E3-A6E7-7F6EF86FC3B3}"/>
          </ac:cxnSpMkLst>
        </pc:cxnChg>
        <pc:cxnChg chg="add mod">
          <ac:chgData name="Anujan Ganeshalingam" userId="13a13395-95e7-4a9a-b8c6-2765f76934a0" providerId="ADAL" clId="{06773229-5640-4F94-9FFF-3458685938B5}" dt="2021-12-14T22:31:50.168" v="3556" actId="465"/>
          <ac:cxnSpMkLst>
            <pc:docMk/>
            <pc:sldMk cId="2050762132" sldId="268"/>
            <ac:cxnSpMk id="196" creationId="{DB664068-22EF-495E-A19D-4569F45CF1FC}"/>
          </ac:cxnSpMkLst>
        </pc:cxnChg>
        <pc:cxnChg chg="add mod">
          <ac:chgData name="Anujan Ganeshalingam" userId="13a13395-95e7-4a9a-b8c6-2765f76934a0" providerId="ADAL" clId="{06773229-5640-4F94-9FFF-3458685938B5}" dt="2021-12-14T22:31:31.794" v="3554" actId="1035"/>
          <ac:cxnSpMkLst>
            <pc:docMk/>
            <pc:sldMk cId="2050762132" sldId="268"/>
            <ac:cxnSpMk id="197" creationId="{261009D1-4C28-46D7-9370-3F4C545FA3BB}"/>
          </ac:cxnSpMkLst>
        </pc:cxnChg>
        <pc:cxnChg chg="add del mod">
          <ac:chgData name="Anujan Ganeshalingam" userId="13a13395-95e7-4a9a-b8c6-2765f76934a0" providerId="ADAL" clId="{06773229-5640-4F94-9FFF-3458685938B5}" dt="2021-12-14T22:31:58.883" v="3558"/>
          <ac:cxnSpMkLst>
            <pc:docMk/>
            <pc:sldMk cId="2050762132" sldId="268"/>
            <ac:cxnSpMk id="198" creationId="{8282221A-FCF4-4BB7-BC84-91F578B892E1}"/>
          </ac:cxnSpMkLst>
        </pc:cxnChg>
        <pc:cxnChg chg="add del mod">
          <ac:chgData name="Anujan Ganeshalingam" userId="13a13395-95e7-4a9a-b8c6-2765f76934a0" providerId="ADAL" clId="{06773229-5640-4F94-9FFF-3458685938B5}" dt="2021-12-14T22:31:58.883" v="3558"/>
          <ac:cxnSpMkLst>
            <pc:docMk/>
            <pc:sldMk cId="2050762132" sldId="268"/>
            <ac:cxnSpMk id="199" creationId="{3D0F888F-F1E4-4C17-8AB4-5300B0770675}"/>
          </ac:cxnSpMkLst>
        </pc:cxnChg>
        <pc:cxnChg chg="add del mod">
          <ac:chgData name="Anujan Ganeshalingam" userId="13a13395-95e7-4a9a-b8c6-2765f76934a0" providerId="ADAL" clId="{06773229-5640-4F94-9FFF-3458685938B5}" dt="2021-12-14T22:31:58.883" v="3558"/>
          <ac:cxnSpMkLst>
            <pc:docMk/>
            <pc:sldMk cId="2050762132" sldId="268"/>
            <ac:cxnSpMk id="200" creationId="{177BE0C6-8D47-49EE-81C3-48F577EBD7C9}"/>
          </ac:cxnSpMkLst>
        </pc:cxnChg>
        <pc:cxnChg chg="add mod">
          <ac:chgData name="Anujan Ganeshalingam" userId="13a13395-95e7-4a9a-b8c6-2765f76934a0" providerId="ADAL" clId="{06773229-5640-4F94-9FFF-3458685938B5}" dt="2021-12-14T22:32:25.219" v="3715" actId="1038"/>
          <ac:cxnSpMkLst>
            <pc:docMk/>
            <pc:sldMk cId="2050762132" sldId="268"/>
            <ac:cxnSpMk id="201" creationId="{95E3BFCE-2A59-43A3-A52B-8965BF192ABD}"/>
          </ac:cxnSpMkLst>
        </pc:cxnChg>
        <pc:cxnChg chg="add mod">
          <ac:chgData name="Anujan Ganeshalingam" userId="13a13395-95e7-4a9a-b8c6-2765f76934a0" providerId="ADAL" clId="{06773229-5640-4F94-9FFF-3458685938B5}" dt="2021-12-14T22:32:25.219" v="3715" actId="1038"/>
          <ac:cxnSpMkLst>
            <pc:docMk/>
            <pc:sldMk cId="2050762132" sldId="268"/>
            <ac:cxnSpMk id="202" creationId="{E801A451-211E-44BE-A28D-548EB86E6F27}"/>
          </ac:cxnSpMkLst>
        </pc:cxnChg>
        <pc:cxnChg chg="add mod">
          <ac:chgData name="Anujan Ganeshalingam" userId="13a13395-95e7-4a9a-b8c6-2765f76934a0" providerId="ADAL" clId="{06773229-5640-4F94-9FFF-3458685938B5}" dt="2021-12-14T22:32:25.219" v="3715" actId="1038"/>
          <ac:cxnSpMkLst>
            <pc:docMk/>
            <pc:sldMk cId="2050762132" sldId="268"/>
            <ac:cxnSpMk id="203" creationId="{9C0FDA65-8CF2-4BF4-BE55-168932B904BC}"/>
          </ac:cxnSpMkLst>
        </pc:cxnChg>
        <pc:cxnChg chg="add mod">
          <ac:chgData name="Anujan Ganeshalingam" userId="13a13395-95e7-4a9a-b8c6-2765f76934a0" providerId="ADAL" clId="{06773229-5640-4F94-9FFF-3458685938B5}" dt="2021-12-14T22:32:16.054" v="3710" actId="1038"/>
          <ac:cxnSpMkLst>
            <pc:docMk/>
            <pc:sldMk cId="2050762132" sldId="268"/>
            <ac:cxnSpMk id="204" creationId="{5841979C-1FAD-4B13-AED7-983E991B6726}"/>
          </ac:cxnSpMkLst>
        </pc:cxnChg>
        <pc:cxnChg chg="add mod">
          <ac:chgData name="Anujan Ganeshalingam" userId="13a13395-95e7-4a9a-b8c6-2765f76934a0" providerId="ADAL" clId="{06773229-5640-4F94-9FFF-3458685938B5}" dt="2021-12-14T22:32:16.054" v="3710" actId="1038"/>
          <ac:cxnSpMkLst>
            <pc:docMk/>
            <pc:sldMk cId="2050762132" sldId="268"/>
            <ac:cxnSpMk id="205" creationId="{9FDBB50D-A544-4619-B97F-AD4C218DBA59}"/>
          </ac:cxnSpMkLst>
        </pc:cxnChg>
        <pc:cxnChg chg="add mod">
          <ac:chgData name="Anujan Ganeshalingam" userId="13a13395-95e7-4a9a-b8c6-2765f76934a0" providerId="ADAL" clId="{06773229-5640-4F94-9FFF-3458685938B5}" dt="2021-12-14T22:32:16.054" v="3710" actId="1038"/>
          <ac:cxnSpMkLst>
            <pc:docMk/>
            <pc:sldMk cId="2050762132" sldId="268"/>
            <ac:cxnSpMk id="206" creationId="{01096563-611F-45D4-8991-8F82FDAF9D8D}"/>
          </ac:cxnSpMkLst>
        </pc:cxnChg>
        <pc:cxnChg chg="add mod">
          <ac:chgData name="Anujan Ganeshalingam" userId="13a13395-95e7-4a9a-b8c6-2765f76934a0" providerId="ADAL" clId="{06773229-5640-4F94-9FFF-3458685938B5}" dt="2021-12-14T22:33:16.697" v="3900" actId="1038"/>
          <ac:cxnSpMkLst>
            <pc:docMk/>
            <pc:sldMk cId="2050762132" sldId="268"/>
            <ac:cxnSpMk id="207" creationId="{4C8DC1DE-BDEE-432F-8A10-D15B1C3617F3}"/>
          </ac:cxnSpMkLst>
        </pc:cxnChg>
        <pc:cxnChg chg="add mod">
          <ac:chgData name="Anujan Ganeshalingam" userId="13a13395-95e7-4a9a-b8c6-2765f76934a0" providerId="ADAL" clId="{06773229-5640-4F94-9FFF-3458685938B5}" dt="2021-12-14T22:33:16.697" v="3900" actId="1038"/>
          <ac:cxnSpMkLst>
            <pc:docMk/>
            <pc:sldMk cId="2050762132" sldId="268"/>
            <ac:cxnSpMk id="208" creationId="{932E120B-AF22-4378-B806-E013A4FFF197}"/>
          </ac:cxnSpMkLst>
        </pc:cxnChg>
        <pc:cxnChg chg="add mod">
          <ac:chgData name="Anujan Ganeshalingam" userId="13a13395-95e7-4a9a-b8c6-2765f76934a0" providerId="ADAL" clId="{06773229-5640-4F94-9FFF-3458685938B5}" dt="2021-12-14T22:33:16.697" v="3900" actId="1038"/>
          <ac:cxnSpMkLst>
            <pc:docMk/>
            <pc:sldMk cId="2050762132" sldId="268"/>
            <ac:cxnSpMk id="209" creationId="{2BFB946A-9BCD-4A20-8C5B-111C7F354586}"/>
          </ac:cxnSpMkLst>
        </pc:cxnChg>
        <pc:cxnChg chg="add mod">
          <ac:chgData name="Anujan Ganeshalingam" userId="13a13395-95e7-4a9a-b8c6-2765f76934a0" providerId="ADAL" clId="{06773229-5640-4F94-9FFF-3458685938B5}" dt="2021-12-14T22:34:10.172" v="3915" actId="1037"/>
          <ac:cxnSpMkLst>
            <pc:docMk/>
            <pc:sldMk cId="2050762132" sldId="268"/>
            <ac:cxnSpMk id="210" creationId="{58E0D1B6-3B83-412D-B917-C6283E851343}"/>
          </ac:cxnSpMkLst>
        </pc:cxnChg>
        <pc:cxnChg chg="add mod">
          <ac:chgData name="Anujan Ganeshalingam" userId="13a13395-95e7-4a9a-b8c6-2765f76934a0" providerId="ADAL" clId="{06773229-5640-4F94-9FFF-3458685938B5}" dt="2021-12-14T22:34:10.172" v="3915" actId="1037"/>
          <ac:cxnSpMkLst>
            <pc:docMk/>
            <pc:sldMk cId="2050762132" sldId="268"/>
            <ac:cxnSpMk id="211" creationId="{0AD83009-D702-4003-9570-72DB87C52432}"/>
          </ac:cxnSpMkLst>
        </pc:cxnChg>
        <pc:cxnChg chg="add mod">
          <ac:chgData name="Anujan Ganeshalingam" userId="13a13395-95e7-4a9a-b8c6-2765f76934a0" providerId="ADAL" clId="{06773229-5640-4F94-9FFF-3458685938B5}" dt="2021-12-14T22:34:10.172" v="3915" actId="1037"/>
          <ac:cxnSpMkLst>
            <pc:docMk/>
            <pc:sldMk cId="2050762132" sldId="268"/>
            <ac:cxnSpMk id="212" creationId="{FC4DC453-EA2F-4693-BBD1-EEAB40E8F558}"/>
          </ac:cxnSpMkLst>
        </pc:cxnChg>
        <pc:cxnChg chg="add mod">
          <ac:chgData name="Anujan Ganeshalingam" userId="13a13395-95e7-4a9a-b8c6-2765f76934a0" providerId="ADAL" clId="{06773229-5640-4F94-9FFF-3458685938B5}" dt="2021-12-14T22:34:09.983" v="3914" actId="1037"/>
          <ac:cxnSpMkLst>
            <pc:docMk/>
            <pc:sldMk cId="2050762132" sldId="268"/>
            <ac:cxnSpMk id="213" creationId="{08CC24D4-F14C-4E4B-8E2F-D9A2CF897409}"/>
          </ac:cxnSpMkLst>
        </pc:cxnChg>
        <pc:cxnChg chg="add mod">
          <ac:chgData name="Anujan Ganeshalingam" userId="13a13395-95e7-4a9a-b8c6-2765f76934a0" providerId="ADAL" clId="{06773229-5640-4F94-9FFF-3458685938B5}" dt="2021-12-14T22:34:09.983" v="3914" actId="1037"/>
          <ac:cxnSpMkLst>
            <pc:docMk/>
            <pc:sldMk cId="2050762132" sldId="268"/>
            <ac:cxnSpMk id="214" creationId="{770794A7-AA2F-4753-9AE7-430DF0F1EA92}"/>
          </ac:cxnSpMkLst>
        </pc:cxnChg>
        <pc:cxnChg chg="add mod">
          <ac:chgData name="Anujan Ganeshalingam" userId="13a13395-95e7-4a9a-b8c6-2765f76934a0" providerId="ADAL" clId="{06773229-5640-4F94-9FFF-3458685938B5}" dt="2021-12-14T22:34:09.983" v="3914" actId="1037"/>
          <ac:cxnSpMkLst>
            <pc:docMk/>
            <pc:sldMk cId="2050762132" sldId="268"/>
            <ac:cxnSpMk id="215" creationId="{F0F7ED1D-9B7B-4AD8-8E32-3E57FE9307A6}"/>
          </ac:cxnSpMkLst>
        </pc:cxnChg>
        <pc:cxnChg chg="add mod">
          <ac:chgData name="Anujan Ganeshalingam" userId="13a13395-95e7-4a9a-b8c6-2765f76934a0" providerId="ADAL" clId="{06773229-5640-4F94-9FFF-3458685938B5}" dt="2021-12-14T22:33:16.697" v="3900" actId="1038"/>
          <ac:cxnSpMkLst>
            <pc:docMk/>
            <pc:sldMk cId="2050762132" sldId="268"/>
            <ac:cxnSpMk id="216" creationId="{E267567B-E14C-420F-8A22-604B3FC14B73}"/>
          </ac:cxnSpMkLst>
        </pc:cxnChg>
        <pc:cxnChg chg="add mod">
          <ac:chgData name="Anujan Ganeshalingam" userId="13a13395-95e7-4a9a-b8c6-2765f76934a0" providerId="ADAL" clId="{06773229-5640-4F94-9FFF-3458685938B5}" dt="2021-12-14T22:33:16.697" v="3900" actId="1038"/>
          <ac:cxnSpMkLst>
            <pc:docMk/>
            <pc:sldMk cId="2050762132" sldId="268"/>
            <ac:cxnSpMk id="217" creationId="{AC979549-DC41-402D-AC44-553C171762FB}"/>
          </ac:cxnSpMkLst>
        </pc:cxnChg>
        <pc:cxnChg chg="add mod">
          <ac:chgData name="Anujan Ganeshalingam" userId="13a13395-95e7-4a9a-b8c6-2765f76934a0" providerId="ADAL" clId="{06773229-5640-4F94-9FFF-3458685938B5}" dt="2021-12-14T22:34:07.949" v="3911" actId="1036"/>
          <ac:cxnSpMkLst>
            <pc:docMk/>
            <pc:sldMk cId="2050762132" sldId="268"/>
            <ac:cxnSpMk id="218" creationId="{E1B59212-D916-4A18-AA5F-A9796F635267}"/>
          </ac:cxnSpMkLst>
        </pc:cxnChg>
      </pc:sldChg>
      <pc:sldChg chg="addSp delSp modSp new mod">
        <pc:chgData name="Anujan Ganeshalingam" userId="13a13395-95e7-4a9a-b8c6-2765f76934a0" providerId="ADAL" clId="{06773229-5640-4F94-9FFF-3458685938B5}" dt="2021-12-14T23:35:22.204" v="3996" actId="20577"/>
        <pc:sldMkLst>
          <pc:docMk/>
          <pc:sldMk cId="431048340" sldId="269"/>
        </pc:sldMkLst>
        <pc:spChg chg="del">
          <ac:chgData name="Anujan Ganeshalingam" userId="13a13395-95e7-4a9a-b8c6-2765f76934a0" providerId="ADAL" clId="{06773229-5640-4F94-9FFF-3458685938B5}" dt="2021-12-14T23:29:47.073" v="3970" actId="478"/>
          <ac:spMkLst>
            <pc:docMk/>
            <pc:sldMk cId="431048340" sldId="269"/>
            <ac:spMk id="2" creationId="{6A9847D9-C060-43E6-B2B4-AD6D088BE4D0}"/>
          </ac:spMkLst>
        </pc:spChg>
        <pc:spChg chg="del">
          <ac:chgData name="Anujan Ganeshalingam" userId="13a13395-95e7-4a9a-b8c6-2765f76934a0" providerId="ADAL" clId="{06773229-5640-4F94-9FFF-3458685938B5}" dt="2021-12-14T23:29:47.073" v="3970" actId="478"/>
          <ac:spMkLst>
            <pc:docMk/>
            <pc:sldMk cId="431048340" sldId="269"/>
            <ac:spMk id="3" creationId="{4F88901A-E270-44ED-BBEA-9C9F20F3577D}"/>
          </ac:spMkLst>
        </pc:spChg>
        <pc:spChg chg="add mod">
          <ac:chgData name="Anujan Ganeshalingam" userId="13a13395-95e7-4a9a-b8c6-2765f76934a0" providerId="ADAL" clId="{06773229-5640-4F94-9FFF-3458685938B5}" dt="2021-12-14T23:34:27.752" v="3981" actId="1076"/>
          <ac:spMkLst>
            <pc:docMk/>
            <pc:sldMk cId="431048340" sldId="269"/>
            <ac:spMk id="9" creationId="{D9903649-F919-4E87-A462-D08F12D17CC0}"/>
          </ac:spMkLst>
        </pc:spChg>
        <pc:spChg chg="add mod">
          <ac:chgData name="Anujan Ganeshalingam" userId="13a13395-95e7-4a9a-b8c6-2765f76934a0" providerId="ADAL" clId="{06773229-5640-4F94-9FFF-3458685938B5}" dt="2021-12-14T23:34:36.469" v="3985" actId="20577"/>
          <ac:spMkLst>
            <pc:docMk/>
            <pc:sldMk cId="431048340" sldId="269"/>
            <ac:spMk id="10" creationId="{EBF0EFB2-A1E6-4E77-8646-4938E21E79E1}"/>
          </ac:spMkLst>
        </pc:spChg>
        <pc:spChg chg="add mod">
          <ac:chgData name="Anujan Ganeshalingam" userId="13a13395-95e7-4a9a-b8c6-2765f76934a0" providerId="ADAL" clId="{06773229-5640-4F94-9FFF-3458685938B5}" dt="2021-12-14T23:35:19.686" v="3994" actId="20577"/>
          <ac:spMkLst>
            <pc:docMk/>
            <pc:sldMk cId="431048340" sldId="269"/>
            <ac:spMk id="11" creationId="{9D7AFF6D-A7F4-46BD-8E36-1934E831EBDD}"/>
          </ac:spMkLst>
        </pc:spChg>
        <pc:spChg chg="add mod">
          <ac:chgData name="Anujan Ganeshalingam" userId="13a13395-95e7-4a9a-b8c6-2765f76934a0" providerId="ADAL" clId="{06773229-5640-4F94-9FFF-3458685938B5}" dt="2021-12-14T23:35:22.204" v="3996" actId="20577"/>
          <ac:spMkLst>
            <pc:docMk/>
            <pc:sldMk cId="431048340" sldId="269"/>
            <ac:spMk id="12" creationId="{D07B68FE-9B0D-4EDD-B1D7-64A6EEC33AC0}"/>
          </ac:spMkLst>
        </pc:spChg>
        <pc:picChg chg="add del mod">
          <ac:chgData name="Anujan Ganeshalingam" userId="13a13395-95e7-4a9a-b8c6-2765f76934a0" providerId="ADAL" clId="{06773229-5640-4F94-9FFF-3458685938B5}" dt="2021-12-14T23:34:06.188" v="3978" actId="478"/>
          <ac:picMkLst>
            <pc:docMk/>
            <pc:sldMk cId="431048340" sldId="269"/>
            <ac:picMk id="5" creationId="{E3A0E9B2-1321-4E34-9221-331335C1A7D1}"/>
          </ac:picMkLst>
        </pc:picChg>
        <pc:picChg chg="add del mod">
          <ac:chgData name="Anujan Ganeshalingam" userId="13a13395-95e7-4a9a-b8c6-2765f76934a0" providerId="ADAL" clId="{06773229-5640-4F94-9FFF-3458685938B5}" dt="2021-12-14T23:30:11.571" v="3977" actId="478"/>
          <ac:picMkLst>
            <pc:docMk/>
            <pc:sldMk cId="431048340" sldId="269"/>
            <ac:picMk id="7" creationId="{DA241441-E45A-44CF-A3DF-A7E68B5D501A}"/>
          </ac:picMkLst>
        </pc:picChg>
        <pc:picChg chg="add mod">
          <ac:chgData name="Anujan Ganeshalingam" userId="13a13395-95e7-4a9a-b8c6-2765f76934a0" providerId="ADAL" clId="{06773229-5640-4F94-9FFF-3458685938B5}" dt="2021-12-14T23:34:12.176" v="3979"/>
          <ac:picMkLst>
            <pc:docMk/>
            <pc:sldMk cId="431048340" sldId="269"/>
            <ac:picMk id="8" creationId="{1F3038B2-B62D-48E5-904B-B1128FEBFA6C}"/>
          </ac:picMkLst>
        </pc:picChg>
      </pc:sldChg>
      <pc:sldChg chg="addSp delSp modSp new del">
        <pc:chgData name="Anujan Ganeshalingam" userId="13a13395-95e7-4a9a-b8c6-2765f76934a0" providerId="ADAL" clId="{06773229-5640-4F94-9FFF-3458685938B5}" dt="2021-12-14T16:17:10.999" v="2900" actId="680"/>
        <pc:sldMkLst>
          <pc:docMk/>
          <pc:sldMk cId="813024994" sldId="269"/>
        </pc:sldMkLst>
        <pc:graphicFrameChg chg="add del mod">
          <ac:chgData name="Anujan Ganeshalingam" userId="13a13395-95e7-4a9a-b8c6-2765f76934a0" providerId="ADAL" clId="{06773229-5640-4F94-9FFF-3458685938B5}" dt="2021-12-14T16:17:08.802" v="2899"/>
          <ac:graphicFrameMkLst>
            <pc:docMk/>
            <pc:sldMk cId="813024994" sldId="269"/>
            <ac:graphicFrameMk id="4" creationId="{25F377BA-761E-44CA-BB20-5EE0C64719C8}"/>
          </ac:graphicFrameMkLst>
        </pc:graphicFrame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5" creationId="{A2858222-3A39-462C-AF72-3C19488180FA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6" creationId="{BB1D3762-7B20-4896-BA3A-195B0A650646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7" creationId="{9CD3454D-F7F3-4EEF-A8AD-C15B94455495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8" creationId="{51A31D90-9B9A-4896-9FBC-C09BCCB09230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9" creationId="{06A66660-73C3-44CF-9F90-37510B26FDB2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0" creationId="{B3B326B5-C87D-4555-B287-39D7EF9273D7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1" creationId="{8BE3C4D1-8A34-4A0F-AC42-4772EB5C44BD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2" creationId="{79037012-CA6F-4F8D-AC58-4C5B7CC71F8D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3" creationId="{D19DF66A-7CD7-4FB6-8509-942E8A8BA780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4" creationId="{D7001F84-CF7F-44EF-A87A-772CB0BCE781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5" creationId="{87C23984-44E3-40E6-9EFA-491DED5C62E5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6" creationId="{9EBEB54D-A99F-45AF-AA87-71995CABCAAC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7" creationId="{1F81065F-DBA0-4C95-88F4-7039B3EF8C93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8" creationId="{AA24C75E-9E19-41A8-AEEC-C9DAAE4B9DAE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19" creationId="{C608A8B0-A056-40EE-B873-DA60A498A642}"/>
          </ac:cxnSpMkLst>
        </pc:cxnChg>
        <pc:cxnChg chg="add del mod">
          <ac:chgData name="Anujan Ganeshalingam" userId="13a13395-95e7-4a9a-b8c6-2765f76934a0" providerId="ADAL" clId="{06773229-5640-4F94-9FFF-3458685938B5}" dt="2021-12-14T16:17:08.802" v="2899"/>
          <ac:cxnSpMkLst>
            <pc:docMk/>
            <pc:sldMk cId="813024994" sldId="269"/>
            <ac:cxnSpMk id="20" creationId="{1BB59B50-0E32-4CB8-876A-269780D40EDB}"/>
          </ac:cxnSpMkLst>
        </pc:cxnChg>
      </pc:sldChg>
    </pc:docChg>
  </pc:docChgLst>
  <pc:docChgLst>
    <pc:chgData name="Anujan Ganeshalingam" userId="13a13395-95e7-4a9a-b8c6-2765f76934a0" providerId="ADAL" clId="{3F974A2A-CD3E-48AC-91B1-559AB1FA33C8}"/>
    <pc:docChg chg="undo redo custSel addSld modSld">
      <pc:chgData name="Anujan Ganeshalingam" userId="13a13395-95e7-4a9a-b8c6-2765f76934a0" providerId="ADAL" clId="{3F974A2A-CD3E-48AC-91B1-559AB1FA33C8}" dt="2022-05-02T20:03:25.001" v="128" actId="20577"/>
      <pc:docMkLst>
        <pc:docMk/>
      </pc:docMkLst>
      <pc:sldChg chg="addSp delSp modSp mod addAnim delAnim">
        <pc:chgData name="Anujan Ganeshalingam" userId="13a13395-95e7-4a9a-b8c6-2765f76934a0" providerId="ADAL" clId="{3F974A2A-CD3E-48AC-91B1-559AB1FA33C8}" dt="2022-03-29T14:06:14.463" v="9" actId="478"/>
        <pc:sldMkLst>
          <pc:docMk/>
          <pc:sldMk cId="374310436" sldId="258"/>
        </pc:sldMkLst>
        <pc:spChg chg="mod">
          <ac:chgData name="Anujan Ganeshalingam" userId="13a13395-95e7-4a9a-b8c6-2765f76934a0" providerId="ADAL" clId="{3F974A2A-CD3E-48AC-91B1-559AB1FA33C8}" dt="2022-03-29T14:04:48.857" v="1" actId="1076"/>
          <ac:spMkLst>
            <pc:docMk/>
            <pc:sldMk cId="374310436" sldId="258"/>
            <ac:spMk id="3" creationId="{E1E7ABC0-D639-4EF2-B9C5-DC9EB6BA60CF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188" creationId="{ECC255CB-ED2F-4017-A666-43AB6748B441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29" creationId="{C91608D7-FFDB-4435-ACD6-B2D2698E51E4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30" creationId="{FC02733D-2AAA-4D01-B0AF-61795C342356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47" creationId="{65570F32-D78E-49A2-922D-BF216D4DDBAC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49" creationId="{F5B6FAA1-B482-4317-8586-90D7DAA691B3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0" creationId="{03022060-818E-4D14-9948-3A3719CD84FE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1" creationId="{656E1E1F-4EFD-48C2-9B48-A9A928F887B4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2" creationId="{461DAAAF-6C84-4003-8634-CA4918F21976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3" creationId="{9C016C79-2239-49E8-832B-DD8327BBF24B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4" creationId="{5B35352D-42B1-4F99-BAEF-693E9B1037E5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5" creationId="{EC081665-5A02-492F-98DD-9BC34DE2499A}"/>
          </ac:spMkLst>
        </pc:spChg>
        <pc:spChg chg="add del">
          <ac:chgData name="Anujan Ganeshalingam" userId="13a13395-95e7-4a9a-b8c6-2765f76934a0" providerId="ADAL" clId="{3F974A2A-CD3E-48AC-91B1-559AB1FA33C8}" dt="2022-03-29T14:06:13.160" v="8" actId="21"/>
          <ac:spMkLst>
            <pc:docMk/>
            <pc:sldMk cId="374310436" sldId="258"/>
            <ac:spMk id="256" creationId="{F8EAF6ED-1722-4A0D-B5F0-4E3C45709248}"/>
          </ac:spMkLst>
        </pc:spChg>
        <pc:graphicFrameChg chg="add del">
          <ac:chgData name="Anujan Ganeshalingam" userId="13a13395-95e7-4a9a-b8c6-2765f76934a0" providerId="ADAL" clId="{3F974A2A-CD3E-48AC-91B1-559AB1FA33C8}" dt="2022-03-29T14:06:13.160" v="8" actId="21"/>
          <ac:graphicFrameMkLst>
            <pc:docMk/>
            <pc:sldMk cId="374310436" sldId="258"/>
            <ac:graphicFrameMk id="171" creationId="{8380E460-218D-4F0B-9AE2-AA7A40BB0ACD}"/>
          </ac:graphicFrameMkLst>
        </pc:graphicFrame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174" creationId="{FC50D97C-F184-49F8-BA12-95F8CCBC83FC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59" creationId="{8173B28E-7102-4D59-A148-45A2A29DEAAB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0" creationId="{AB74DF7B-B40B-462B-9536-ECA97AC1C68E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1" creationId="{6E5EBA0C-9038-4DA0-9550-E6B4C54A4FBA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2" creationId="{12036E0B-8FC6-40D7-B66E-0B44FF405DA8}"/>
          </ac:cxnSpMkLst>
        </pc:cxnChg>
        <pc:cxnChg chg="add del">
          <ac:chgData name="Anujan Ganeshalingam" userId="13a13395-95e7-4a9a-b8c6-2765f76934a0" providerId="ADAL" clId="{3F974A2A-CD3E-48AC-91B1-559AB1FA33C8}" dt="2022-03-29T14:06:14.463" v="9" actId="478"/>
          <ac:cxnSpMkLst>
            <pc:docMk/>
            <pc:sldMk cId="374310436" sldId="258"/>
            <ac:cxnSpMk id="263" creationId="{73C50D44-05FF-45C6-9139-5D25DFA37510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4" creationId="{D86F3336-89FE-4AFA-9E60-7E941F311C3F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5" creationId="{63ABBFBE-7ADF-4495-9CE8-60E20EED3900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6" creationId="{89B62A8C-2FD2-46AC-AD52-DD00F7697558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7" creationId="{4BB1B9C1-FB80-4AF5-B826-173C4855E2E4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8" creationId="{1FCCC0F9-B5F5-4F69-9A04-137E6EC9B0BA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69" creationId="{A90B997E-4B37-4789-95A7-3C2B6F35AEA6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70" creationId="{963AEDAC-0244-4D13-8C31-40AEC8122DF5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71" creationId="{DD84696D-7E4B-4717-9338-74D9DBA3217D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72" creationId="{CD8410B1-B156-4F74-A989-C1C0028F7871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73" creationId="{0B395DF3-50C5-42D4-BD3D-DFD96891EF35}"/>
          </ac:cxnSpMkLst>
        </pc:cxnChg>
        <pc:cxnChg chg="add del">
          <ac:chgData name="Anujan Ganeshalingam" userId="13a13395-95e7-4a9a-b8c6-2765f76934a0" providerId="ADAL" clId="{3F974A2A-CD3E-48AC-91B1-559AB1FA33C8}" dt="2022-03-29T14:06:13.160" v="8" actId="21"/>
          <ac:cxnSpMkLst>
            <pc:docMk/>
            <pc:sldMk cId="374310436" sldId="258"/>
            <ac:cxnSpMk id="274" creationId="{7832753D-955E-4844-BD42-CE2F2860AFB9}"/>
          </ac:cxnSpMkLst>
        </pc:cxnChg>
      </pc:sldChg>
      <pc:sldChg chg="addSp delSp modSp mod addAnim delAnim">
        <pc:chgData name="Anujan Ganeshalingam" userId="13a13395-95e7-4a9a-b8c6-2765f76934a0" providerId="ADAL" clId="{3F974A2A-CD3E-48AC-91B1-559AB1FA33C8}" dt="2022-04-22T14:24:46.381" v="14" actId="478"/>
        <pc:sldMkLst>
          <pc:docMk/>
          <pc:sldMk cId="3795428338" sldId="269"/>
        </pc:sldMkLst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55" creationId="{1F3DDC22-D42E-435B-8287-CBEEE61FE45C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56" creationId="{2614D6B1-1E66-45BF-89E8-E64FE1B1630B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57" creationId="{E718CA95-978B-4C92-97AA-A22F2E2E0F85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58" creationId="{A723C46C-51A5-44FE-A515-7A156AA94CA8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59" creationId="{795277C5-F0DD-48C7-B5A6-87174D3DD2A3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0" creationId="{BC3734D5-4A48-4C38-8A0A-266009B0648D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1" creationId="{035B5B83-2FDB-4E69-97C1-91EF4DF2BECC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2" creationId="{AAED14B0-58DA-4119-A153-4AB640D0A15A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3" creationId="{EA52D6FD-4FC6-407C-B76D-EDC0473D6C56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4" creationId="{59C597B1-0B02-40CC-8AA6-2795ADD3A5D1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5" creationId="{B2BC292A-30C5-4954-9C0E-EC59A361F74F}"/>
          </ac:spMkLst>
        </pc:spChg>
        <pc:spChg chg="mod">
          <ac:chgData name="Anujan Ganeshalingam" userId="13a13395-95e7-4a9a-b8c6-2765f76934a0" providerId="ADAL" clId="{3F974A2A-CD3E-48AC-91B1-559AB1FA33C8}" dt="2022-04-22T14:24:44.263" v="13" actId="5736"/>
          <ac:spMkLst>
            <pc:docMk/>
            <pc:sldMk cId="3795428338" sldId="269"/>
            <ac:spMk id="66" creationId="{D93D237B-15EA-4E52-9D22-D07F09687E73}"/>
          </ac:spMkLst>
        </pc:spChg>
        <pc:spChg chg="add del">
          <ac:chgData name="Anujan Ganeshalingam" userId="13a13395-95e7-4a9a-b8c6-2765f76934a0" providerId="ADAL" clId="{3F974A2A-CD3E-48AC-91B1-559AB1FA33C8}" dt="2022-04-22T14:24:46.381" v="14" actId="478"/>
          <ac:spMkLst>
            <pc:docMk/>
            <pc:sldMk cId="3795428338" sldId="269"/>
            <ac:spMk id="96" creationId="{2D17E945-4589-4549-A30F-05178DD4D854}"/>
          </ac:spMkLst>
        </pc:spChg>
        <pc:spChg chg="add del">
          <ac:chgData name="Anujan Ganeshalingam" userId="13a13395-95e7-4a9a-b8c6-2765f76934a0" providerId="ADAL" clId="{3F974A2A-CD3E-48AC-91B1-559AB1FA33C8}" dt="2022-04-22T14:24:46.381" v="14" actId="478"/>
          <ac:spMkLst>
            <pc:docMk/>
            <pc:sldMk cId="3795428338" sldId="269"/>
            <ac:spMk id="97" creationId="{0C1CF4DC-3BD3-4820-8C9D-E1D3321B442F}"/>
          </ac:spMkLst>
        </pc:spChg>
        <pc:graphicFrameChg chg="mod">
          <ac:chgData name="Anujan Ganeshalingam" userId="13a13395-95e7-4a9a-b8c6-2765f76934a0" providerId="ADAL" clId="{3F974A2A-CD3E-48AC-91B1-559AB1FA33C8}" dt="2022-04-22T14:24:44.263" v="13" actId="5736"/>
          <ac:graphicFrameMkLst>
            <pc:docMk/>
            <pc:sldMk cId="3795428338" sldId="269"/>
            <ac:graphicFrameMk id="53" creationId="{427E7BEB-ABDC-4B9F-8CEB-6861949123B8}"/>
          </ac:graphicFrameMkLst>
        </pc:graphicFrame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54" creationId="{21798743-1F47-4EA0-A698-05DC45A76FE6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67" creationId="{DBC1066D-50D6-4DA9-A2AF-ACD1563575B6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68" creationId="{409FF461-C746-45C0-9C5F-ADB17985F430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69" creationId="{CF2DAC81-B7CC-40A6-A3EE-3E7D267DB786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0" creationId="{2B08DCB6-2673-4D6A-BDF6-A0E5BE77677F}"/>
          </ac:cxnSpMkLst>
        </pc:cxnChg>
        <pc:cxnChg chg="add del 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1" creationId="{9F1F4CE1-2EC6-4849-AD72-560675FF87A4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2" creationId="{7F089D87-55D1-4C1A-B1A0-EF15D839FE09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3" creationId="{13FAC784-0B60-47AC-AF09-025B3F09C920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4" creationId="{2BBF3A2A-4A65-4BFA-9223-678D52D13B93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5" creationId="{2E09EE19-1585-400D-AD75-B9B99C4F335E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6" creationId="{600DA83A-B4D4-4A94-A9C0-FFD45D87FB54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7" creationId="{B758E22D-A0C9-4C12-A90B-5DBF80FEE899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8" creationId="{E503C3AE-4B7C-48F1-9CD0-3CCE65ECAE19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79" creationId="{CD019F98-03C8-414C-9054-D8F9A214470C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80" creationId="{24C03030-3B51-4844-A3E0-C07E76C1F2CA}"/>
          </ac:cxnSpMkLst>
        </pc:cxnChg>
        <pc:cxnChg chg="add del">
          <ac:chgData name="Anujan Ganeshalingam" userId="13a13395-95e7-4a9a-b8c6-2765f76934a0" providerId="ADAL" clId="{3F974A2A-CD3E-48AC-91B1-559AB1FA33C8}" dt="2022-04-22T14:24:46.381" v="14" actId="478"/>
          <ac:cxnSpMkLst>
            <pc:docMk/>
            <pc:sldMk cId="3795428338" sldId="269"/>
            <ac:cxnSpMk id="82" creationId="{BFA56C09-C05B-4312-A2C7-3E66B95D872C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83" creationId="{40685184-F23D-4366-B246-71107523DBF6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84" creationId="{15D291C8-6A8A-4D3F-9CC8-95F5AAEA1561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85" creationId="{6034EA5D-A414-4323-A6FE-1CCFE0FE5A57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0" creationId="{584F5A3E-DEDA-43B1-8276-EDA4CDA46AB3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1" creationId="{41FD0949-76FD-49D5-AB8F-5455D367C015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2" creationId="{F82112AC-7B94-4B03-A449-05E5ECA231A2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3" creationId="{98A0B6C7-E7CB-4934-9DC0-F79AFE902233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4" creationId="{82C63B61-B486-4500-B3C7-641E03B6CBBC}"/>
          </ac:cxnSpMkLst>
        </pc:cxnChg>
        <pc:cxnChg chg="mod">
          <ac:chgData name="Anujan Ganeshalingam" userId="13a13395-95e7-4a9a-b8c6-2765f76934a0" providerId="ADAL" clId="{3F974A2A-CD3E-48AC-91B1-559AB1FA33C8}" dt="2022-04-22T14:24:44.263" v="13" actId="5736"/>
          <ac:cxnSpMkLst>
            <pc:docMk/>
            <pc:sldMk cId="3795428338" sldId="269"/>
            <ac:cxnSpMk id="95" creationId="{B062B1EB-DC7E-48BA-8313-E7D948335846}"/>
          </ac:cxnSpMkLst>
        </pc:cxnChg>
      </pc:sldChg>
      <pc:sldChg chg="modSp new mod">
        <pc:chgData name="Anujan Ganeshalingam" userId="13a13395-95e7-4a9a-b8c6-2765f76934a0" providerId="ADAL" clId="{3F974A2A-CD3E-48AC-91B1-559AB1FA33C8}" dt="2022-05-02T20:03:25.001" v="128" actId="20577"/>
        <pc:sldMkLst>
          <pc:docMk/>
          <pc:sldMk cId="378986916" sldId="273"/>
        </pc:sldMkLst>
        <pc:spChg chg="mod">
          <ac:chgData name="Anujan Ganeshalingam" userId="13a13395-95e7-4a9a-b8c6-2765f76934a0" providerId="ADAL" clId="{3F974A2A-CD3E-48AC-91B1-559AB1FA33C8}" dt="2022-05-02T20:02:53.275" v="19" actId="20577"/>
          <ac:spMkLst>
            <pc:docMk/>
            <pc:sldMk cId="378986916" sldId="273"/>
            <ac:spMk id="2" creationId="{9AF78FE6-8263-41B0-ACA6-DA93F8CF0B25}"/>
          </ac:spMkLst>
        </pc:spChg>
        <pc:spChg chg="mod">
          <ac:chgData name="Anujan Ganeshalingam" userId="13a13395-95e7-4a9a-b8c6-2765f76934a0" providerId="ADAL" clId="{3F974A2A-CD3E-48AC-91B1-559AB1FA33C8}" dt="2022-05-02T20:03:25.001" v="128" actId="20577"/>
          <ac:spMkLst>
            <pc:docMk/>
            <pc:sldMk cId="378986916" sldId="273"/>
            <ac:spMk id="3" creationId="{44464B47-F981-489D-9D59-E45E1D5E87FF}"/>
          </ac:spMkLst>
        </pc:spChg>
      </pc:sldChg>
    </pc:docChg>
  </pc:docChgLst>
  <pc:docChgLst>
    <pc:chgData name="Anujan Ganeshalingam" userId="13a13395-95e7-4a9a-b8c6-2765f76934a0" providerId="ADAL" clId="{9A0E8F5A-2382-44A6-AA77-45C86A94B12F}"/>
    <pc:docChg chg="undo custSel addSld delSld modSld">
      <pc:chgData name="Anujan Ganeshalingam" userId="13a13395-95e7-4a9a-b8c6-2765f76934a0" providerId="ADAL" clId="{9A0E8F5A-2382-44A6-AA77-45C86A94B12F}" dt="2022-02-18T15:48:36.389" v="4986" actId="404"/>
      <pc:docMkLst>
        <pc:docMk/>
      </pc:docMkLst>
      <pc:sldChg chg="modSp">
        <pc:chgData name="Anujan Ganeshalingam" userId="13a13395-95e7-4a9a-b8c6-2765f76934a0" providerId="ADAL" clId="{9A0E8F5A-2382-44A6-AA77-45C86A94B12F}" dt="2022-02-18T14:16:27.139" v="4908"/>
        <pc:sldMkLst>
          <pc:docMk/>
          <pc:sldMk cId="1969107273" sldId="256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1969107273" sldId="256"/>
            <ac:spMk id="2" creationId="{67C68184-E9FB-4ACE-AC27-441D82458FB9}"/>
          </ac:spMkLst>
        </pc:spChg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1969107273" sldId="256"/>
            <ac:spMk id="3" creationId="{9A2787E7-D846-4EE7-A8AC-CFA0B91BE83A}"/>
          </ac:spMkLst>
        </pc:spChg>
      </pc:sldChg>
      <pc:sldChg chg="modSp mod">
        <pc:chgData name="Anujan Ganeshalingam" userId="13a13395-95e7-4a9a-b8c6-2765f76934a0" providerId="ADAL" clId="{9A0E8F5A-2382-44A6-AA77-45C86A94B12F}" dt="2022-02-18T15:48:17.280" v="4981" actId="403"/>
        <pc:sldMkLst>
          <pc:docMk/>
          <pc:sldMk cId="2741068546" sldId="257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2741068546" sldId="257"/>
            <ac:spMk id="2" creationId="{DE2F9AB6-EC08-43E6-A167-CAC12C9F84A0}"/>
          </ac:spMkLst>
        </pc:spChg>
        <pc:spChg chg="mod">
          <ac:chgData name="Anujan Ganeshalingam" userId="13a13395-95e7-4a9a-b8c6-2765f76934a0" providerId="ADAL" clId="{9A0E8F5A-2382-44A6-AA77-45C86A94B12F}" dt="2022-02-18T15:48:17.280" v="4981" actId="403"/>
          <ac:spMkLst>
            <pc:docMk/>
            <pc:sldMk cId="2741068546" sldId="257"/>
            <ac:spMk id="3" creationId="{78BFBB63-0AC9-4C23-925E-CC2785CB36D0}"/>
          </ac:spMkLst>
        </pc:spChg>
      </pc:sldChg>
      <pc:sldChg chg="addSp delSp modSp mod delAnim modAnim modNotesTx">
        <pc:chgData name="Anujan Ganeshalingam" userId="13a13395-95e7-4a9a-b8c6-2765f76934a0" providerId="ADAL" clId="{9A0E8F5A-2382-44A6-AA77-45C86A94B12F}" dt="2022-02-18T15:48:21.496" v="4982" actId="403"/>
        <pc:sldMkLst>
          <pc:docMk/>
          <pc:sldMk cId="374310436" sldId="258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374310436" sldId="258"/>
            <ac:spMk id="2" creationId="{B66916BD-C251-4D6A-885B-F634BC02DA63}"/>
          </ac:spMkLst>
        </pc:spChg>
        <pc:spChg chg="mod">
          <ac:chgData name="Anujan Ganeshalingam" userId="13a13395-95e7-4a9a-b8c6-2765f76934a0" providerId="ADAL" clId="{9A0E8F5A-2382-44A6-AA77-45C86A94B12F}" dt="2022-02-18T15:48:21.496" v="4982" actId="403"/>
          <ac:spMkLst>
            <pc:docMk/>
            <pc:sldMk cId="374310436" sldId="258"/>
            <ac:spMk id="3" creationId="{E1E7ABC0-D639-4EF2-B9C5-DC9EB6BA60CF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7" creationId="{E2EB5127-3656-4A94-A020-FDACFE6DBCF1}"/>
          </ac:spMkLst>
        </pc:spChg>
        <pc:spChg chg="add del mod">
          <ac:chgData name="Anujan Ganeshalingam" userId="13a13395-95e7-4a9a-b8c6-2765f76934a0" providerId="ADAL" clId="{9A0E8F5A-2382-44A6-AA77-45C86A94B12F}" dt="2022-02-18T14:16:04.337" v="4906" actId="478"/>
          <ac:spMkLst>
            <pc:docMk/>
            <pc:sldMk cId="374310436" sldId="258"/>
            <ac:spMk id="11" creationId="{00C950F7-04E0-4DAB-9EB1-33351C81E4A7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17" creationId="{EF94F5A6-9408-417D-9C13-D49853322D79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20" creationId="{D28B6323-2FF3-410E-92F7-31CDB3532455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38" creationId="{470DA077-A848-4D82-A6E3-31F501B5E894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43" creationId="{5023A442-C594-4141-B8C3-11AA4C7A6FCE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47" creationId="{8430EACB-1BA8-4D3E-B882-98BB3C3A5A4C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52" creationId="{63DEC421-5EB3-481D-9E4E-66821F0E391B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56" creationId="{7EF38FDC-2529-423B-A227-B59D3747A106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61" creationId="{C2F26799-FEF9-49AA-A8F5-61AE446920E1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65" creationId="{9390C00F-6668-4E3F-BA87-A254CD760CCD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70" creationId="{C0BA5B4F-D2E5-4283-8ACC-21B3F5D02419}"/>
          </ac:spMkLst>
        </pc:spChg>
        <pc:spChg chg="add del mod">
          <ac:chgData name="Anujan Ganeshalingam" userId="13a13395-95e7-4a9a-b8c6-2765f76934a0" providerId="ADAL" clId="{9A0E8F5A-2382-44A6-AA77-45C86A94B12F}" dt="2022-02-18T14:16:04.337" v="4906" actId="478"/>
          <ac:spMkLst>
            <pc:docMk/>
            <pc:sldMk cId="374310436" sldId="258"/>
            <ac:spMk id="77" creationId="{89AE738C-EB46-4741-9614-3601E160AC65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81" creationId="{E7BD4891-7C5D-425D-9E2A-55AC128F1D97}"/>
          </ac:spMkLst>
        </pc:spChg>
        <pc:spChg chg="del mod">
          <ac:chgData name="Anujan Ganeshalingam" userId="13a13395-95e7-4a9a-b8c6-2765f76934a0" providerId="ADAL" clId="{9A0E8F5A-2382-44A6-AA77-45C86A94B12F}" dt="2022-02-17T21:10:38.867" v="996" actId="478"/>
          <ac:spMkLst>
            <pc:docMk/>
            <pc:sldMk cId="374310436" sldId="258"/>
            <ac:spMk id="82" creationId="{FE07CE31-7F2B-4D96-987D-B68A27A78A3E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97" creationId="{403F46B6-4E0E-486E-9C0B-5CAD17483EFE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98" creationId="{0BBAA7DE-EA30-4270-B4E1-57847A4F0AE4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99" creationId="{496BB504-99E9-4F7A-A223-EC6E5971C669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0" creationId="{0E7FC31A-FF50-4BA3-8D92-D7E95296528B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1" creationId="{4B946C64-6C07-45B0-877F-DD05730807BA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2" creationId="{9715B0C8-5179-479F-9BCC-1AE83677AC73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3" creationId="{29B69FC1-81AB-47BD-8CBC-2DBFFCAFCA90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4" creationId="{7D47EEC3-D889-433D-A1C7-B757600FDCFC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05" creationId="{6458BCEE-8ACB-4A17-A1B3-266068723D49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15" creationId="{4987194D-3A3E-4D36-93EB-35C5EEEEF549}"/>
          </ac:spMkLst>
        </pc:spChg>
        <pc:spChg chg="add del mod">
          <ac:chgData name="Anujan Ganeshalingam" userId="13a13395-95e7-4a9a-b8c6-2765f76934a0" providerId="ADAL" clId="{9A0E8F5A-2382-44A6-AA77-45C86A94B12F}" dt="2022-02-17T20:53:48.199" v="756" actId="478"/>
          <ac:spMkLst>
            <pc:docMk/>
            <pc:sldMk cId="374310436" sldId="258"/>
            <ac:spMk id="116" creationId="{3D36C7E0-0BBA-4DFC-8620-415D456F9C27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188" creationId="{ECC255CB-ED2F-4017-A666-43AB6748B441}"/>
          </ac:spMkLst>
        </pc:spChg>
        <pc:spChg chg="add del mod">
          <ac:chgData name="Anujan Ganeshalingam" userId="13a13395-95e7-4a9a-b8c6-2765f76934a0" providerId="ADAL" clId="{9A0E8F5A-2382-44A6-AA77-45C86A94B12F}" dt="2022-02-17T20:56:50.537" v="779" actId="478"/>
          <ac:spMkLst>
            <pc:docMk/>
            <pc:sldMk cId="374310436" sldId="258"/>
            <ac:spMk id="189" creationId="{EBD8BDB3-C445-4505-A28A-4286CE4849C4}"/>
          </ac:spMkLst>
        </pc:spChg>
        <pc:spChg chg="add del mod">
          <ac:chgData name="Anujan Ganeshalingam" userId="13a13395-95e7-4a9a-b8c6-2765f76934a0" providerId="ADAL" clId="{9A0E8F5A-2382-44A6-AA77-45C86A94B12F}" dt="2022-02-17T20:56:59.452" v="788" actId="478"/>
          <ac:spMkLst>
            <pc:docMk/>
            <pc:sldMk cId="374310436" sldId="258"/>
            <ac:spMk id="190" creationId="{009F6A01-6963-47D1-A5EF-F10D145C5045}"/>
          </ac:spMkLst>
        </pc:spChg>
        <pc:spChg chg="add del mod">
          <ac:chgData name="Anujan Ganeshalingam" userId="13a13395-95e7-4a9a-b8c6-2765f76934a0" providerId="ADAL" clId="{9A0E8F5A-2382-44A6-AA77-45C86A94B12F}" dt="2022-02-17T20:56:58.608" v="787" actId="478"/>
          <ac:spMkLst>
            <pc:docMk/>
            <pc:sldMk cId="374310436" sldId="258"/>
            <ac:spMk id="191" creationId="{F29080CF-B727-47C8-95FE-27DE13F226F4}"/>
          </ac:spMkLst>
        </pc:spChg>
        <pc:spChg chg="add del mod">
          <ac:chgData name="Anujan Ganeshalingam" userId="13a13395-95e7-4a9a-b8c6-2765f76934a0" providerId="ADAL" clId="{9A0E8F5A-2382-44A6-AA77-45C86A94B12F}" dt="2022-02-17T20:56:51.634" v="780" actId="478"/>
          <ac:spMkLst>
            <pc:docMk/>
            <pc:sldMk cId="374310436" sldId="258"/>
            <ac:spMk id="192" creationId="{B7D3934D-1506-4ADF-85FD-9032C073828D}"/>
          </ac:spMkLst>
        </pc:spChg>
        <pc:spChg chg="add del mod">
          <ac:chgData name="Anujan Ganeshalingam" userId="13a13395-95e7-4a9a-b8c6-2765f76934a0" providerId="ADAL" clId="{9A0E8F5A-2382-44A6-AA77-45C86A94B12F}" dt="2022-02-17T20:56:55.138" v="783" actId="478"/>
          <ac:spMkLst>
            <pc:docMk/>
            <pc:sldMk cId="374310436" sldId="258"/>
            <ac:spMk id="193" creationId="{6D8BA581-7A14-433D-8C91-2314854AEFAA}"/>
          </ac:spMkLst>
        </pc:spChg>
        <pc:spChg chg="add del mod">
          <ac:chgData name="Anujan Ganeshalingam" userId="13a13395-95e7-4a9a-b8c6-2765f76934a0" providerId="ADAL" clId="{9A0E8F5A-2382-44A6-AA77-45C86A94B12F}" dt="2022-02-17T20:57:00.100" v="789" actId="478"/>
          <ac:spMkLst>
            <pc:docMk/>
            <pc:sldMk cId="374310436" sldId="258"/>
            <ac:spMk id="194" creationId="{9D5ACB1C-50F2-4354-A566-16AD7289A6D6}"/>
          </ac:spMkLst>
        </pc:spChg>
        <pc:spChg chg="add del mod">
          <ac:chgData name="Anujan Ganeshalingam" userId="13a13395-95e7-4a9a-b8c6-2765f76934a0" providerId="ADAL" clId="{9A0E8F5A-2382-44A6-AA77-45C86A94B12F}" dt="2022-02-17T20:56:57.032" v="785" actId="478"/>
          <ac:spMkLst>
            <pc:docMk/>
            <pc:sldMk cId="374310436" sldId="258"/>
            <ac:spMk id="195" creationId="{F1FA89B5-4CD4-46D9-97B9-1ED075903E8E}"/>
          </ac:spMkLst>
        </pc:spChg>
        <pc:spChg chg="add del mod">
          <ac:chgData name="Anujan Ganeshalingam" userId="13a13395-95e7-4a9a-b8c6-2765f76934a0" providerId="ADAL" clId="{9A0E8F5A-2382-44A6-AA77-45C86A94B12F}" dt="2022-02-17T20:56:56.260" v="784" actId="478"/>
          <ac:spMkLst>
            <pc:docMk/>
            <pc:sldMk cId="374310436" sldId="258"/>
            <ac:spMk id="196" creationId="{12E77B3C-4EED-4552-9359-1232D1B2681A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29" creationId="{C91608D7-FFDB-4435-ACD6-B2D2698E51E4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30" creationId="{FC02733D-2AAA-4D01-B0AF-61795C342356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47" creationId="{65570F32-D78E-49A2-922D-BF216D4DDBAC}"/>
          </ac:spMkLst>
        </pc:spChg>
        <pc:spChg chg="add del mod">
          <ac:chgData name="Anujan Ganeshalingam" userId="13a13395-95e7-4a9a-b8c6-2765f76934a0" providerId="ADAL" clId="{9A0E8F5A-2382-44A6-AA77-45C86A94B12F}" dt="2022-02-17T20:58:17.289" v="807"/>
          <ac:spMkLst>
            <pc:docMk/>
            <pc:sldMk cId="374310436" sldId="258"/>
            <ac:spMk id="248" creationId="{C0DB295B-6FB0-447C-8A8C-479AFBF4A6BB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49" creationId="{F5B6FAA1-B482-4317-8586-90D7DAA691B3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0" creationId="{03022060-818E-4D14-9948-3A3719CD84FE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1" creationId="{656E1E1F-4EFD-48C2-9B48-A9A928F887B4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2" creationId="{461DAAAF-6C84-4003-8634-CA4918F21976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3" creationId="{9C016C79-2239-49E8-832B-DD8327BBF24B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4" creationId="{5B35352D-42B1-4F99-BAEF-693E9B1037E5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5" creationId="{EC081665-5A02-492F-98DD-9BC34DE2499A}"/>
          </ac:spMkLst>
        </pc:spChg>
        <pc:spChg chg="add mod">
          <ac:chgData name="Anujan Ganeshalingam" userId="13a13395-95e7-4a9a-b8c6-2765f76934a0" providerId="ADAL" clId="{9A0E8F5A-2382-44A6-AA77-45C86A94B12F}" dt="2022-02-17T21:07:52.848" v="988" actId="1076"/>
          <ac:spMkLst>
            <pc:docMk/>
            <pc:sldMk cId="374310436" sldId="258"/>
            <ac:spMk id="256" creationId="{F8EAF6ED-1722-4A0D-B5F0-4E3C45709248}"/>
          </ac:spMkLst>
        </pc:spChg>
        <pc:spChg chg="add del mod">
          <ac:chgData name="Anujan Ganeshalingam" userId="13a13395-95e7-4a9a-b8c6-2765f76934a0" providerId="ADAL" clId="{9A0E8F5A-2382-44A6-AA77-45C86A94B12F}" dt="2022-02-17T21:10:33.394" v="994" actId="478"/>
          <ac:spMkLst>
            <pc:docMk/>
            <pc:sldMk cId="374310436" sldId="258"/>
            <ac:spMk id="275" creationId="{2DC51FEC-9AD7-4AE6-A3DA-60D5A24E43FA}"/>
          </ac:spMkLst>
        </pc:spChg>
        <pc:spChg chg="add del mod">
          <ac:chgData name="Anujan Ganeshalingam" userId="13a13395-95e7-4a9a-b8c6-2765f76934a0" providerId="ADAL" clId="{9A0E8F5A-2382-44A6-AA77-45C86A94B12F}" dt="2022-02-17T21:10:34.482" v="995" actId="478"/>
          <ac:spMkLst>
            <pc:docMk/>
            <pc:sldMk cId="374310436" sldId="258"/>
            <ac:spMk id="276" creationId="{413A026B-B495-4979-BE13-6B4388E2D631}"/>
          </ac:spMkLst>
        </pc:spChg>
        <pc:graphicFrameChg chg="del mod">
          <ac:chgData name="Anujan Ganeshalingam" userId="13a13395-95e7-4a9a-b8c6-2765f76934a0" providerId="ADAL" clId="{9A0E8F5A-2382-44A6-AA77-45C86A94B12F}" dt="2022-02-17T21:10:38.867" v="996" actId="478"/>
          <ac:graphicFrameMkLst>
            <pc:docMk/>
            <pc:sldMk cId="374310436" sldId="258"/>
            <ac:graphicFrameMk id="4" creationId="{0C4FAE55-0501-4844-81AD-8C9BA77D6149}"/>
          </ac:graphicFrameMkLst>
        </pc:graphicFrameChg>
        <pc:graphicFrameChg chg="add del mod modGraphic">
          <ac:chgData name="Anujan Ganeshalingam" userId="13a13395-95e7-4a9a-b8c6-2765f76934a0" providerId="ADAL" clId="{9A0E8F5A-2382-44A6-AA77-45C86A94B12F}" dt="2022-02-17T20:53:48.199" v="756" actId="478"/>
          <ac:graphicFrameMkLst>
            <pc:docMk/>
            <pc:sldMk cId="374310436" sldId="258"/>
            <ac:graphicFrameMk id="78" creationId="{34EFBACD-2EC5-4AA5-8A9A-9EF0142EA549}"/>
          </ac:graphicFrameMkLst>
        </pc:graphicFrameChg>
        <pc:graphicFrameChg chg="add del mod modGraphic">
          <ac:chgData name="Anujan Ganeshalingam" userId="13a13395-95e7-4a9a-b8c6-2765f76934a0" providerId="ADAL" clId="{9A0E8F5A-2382-44A6-AA77-45C86A94B12F}" dt="2022-02-17T21:07:52.848" v="988" actId="1076"/>
          <ac:graphicFrameMkLst>
            <pc:docMk/>
            <pc:sldMk cId="374310436" sldId="258"/>
            <ac:graphicFrameMk id="171" creationId="{8380E460-218D-4F0B-9AE2-AA7A40BB0ACD}"/>
          </ac:graphicFrameMkLst>
        </pc:graphicFrame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" creationId="{81731D97-9FF7-48B7-9C83-2662DB288D28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8" creationId="{83289EBF-D56E-4D34-844B-43A8EDEE9781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9" creationId="{39BA1119-D358-4717-95E6-614E32448EA3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14" creationId="{DE0F6AA3-0E91-43B5-9749-8EBA3AE594FD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15" creationId="{47EF612F-FF99-436A-B8A9-168996614835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16" creationId="{8F656602-119E-4C21-A0DE-D72ABB4D5225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18" creationId="{E2F23C66-AD82-4351-9969-A36476D033C6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21" creationId="{0BACB609-AABA-490C-8CA3-7692FBCBB56F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37" creationId="{2896EA45-E067-4617-B8DB-3A9B2CEB9B47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39" creationId="{76C71C2B-7E6C-426C-A400-2E6AEF7E3164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0" creationId="{7978E751-36F9-4A04-92E9-41AE60E5B126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1" creationId="{8CB36AC2-0522-4D84-82EA-342DB118A10C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2" creationId="{BCADCC7F-EA93-48E6-A93A-97FDAC0B41A8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4" creationId="{ADB81A7C-87B1-4A22-AEB8-1B3F7B3599C3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5" creationId="{B8B69912-6A58-4B02-BEDA-2381A50D18ED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6" creationId="{3CD26C29-7947-42F5-BCF2-CB73571D358D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8" creationId="{A4D7DF75-BE79-4836-A007-CB05BF37C60E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49" creationId="{0CDD6D98-C8D3-4982-935C-D671E56CFA99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0" creationId="{736B50FF-171D-4F7F-BD6F-FCB24EC5FF0F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1" creationId="{9BA84A31-A47F-4C66-B38B-53EDE275484D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3" creationId="{DA61A927-DFD6-4D26-949E-DF435479C8DC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4" creationId="{C47AA3E9-8789-4897-A822-046F51505AC2}"/>
          </ac:cxnSpMkLst>
        </pc:cxnChg>
        <pc:cxnChg chg="add del mod">
          <ac:chgData name="Anujan Ganeshalingam" userId="13a13395-95e7-4a9a-b8c6-2765f76934a0" providerId="ADAL" clId="{9A0E8F5A-2382-44A6-AA77-45C86A94B12F}" dt="2022-02-18T14:16:04.337" v="4906" actId="478"/>
          <ac:cxnSpMkLst>
            <pc:docMk/>
            <pc:sldMk cId="374310436" sldId="258"/>
            <ac:cxnSpMk id="55" creationId="{D2C944AF-B134-4A06-AC5C-C7E7189BFEF3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7" creationId="{0239285C-C36F-4411-8A00-61D6D9397A8D}"/>
          </ac:cxnSpMkLst>
        </pc:cxnChg>
        <pc:cxnChg chg="add del mod">
          <ac:chgData name="Anujan Ganeshalingam" userId="13a13395-95e7-4a9a-b8c6-2765f76934a0" providerId="ADAL" clId="{9A0E8F5A-2382-44A6-AA77-45C86A94B12F}" dt="2022-02-18T14:16:04.337" v="4906" actId="478"/>
          <ac:cxnSpMkLst>
            <pc:docMk/>
            <pc:sldMk cId="374310436" sldId="258"/>
            <ac:cxnSpMk id="58" creationId="{7E7288D6-CB46-4F23-AAA0-24099FAD5E4A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59" creationId="{03BDD29F-A206-42C9-A1F7-B843B74EFC6E}"/>
          </ac:cxnSpMkLst>
        </pc:cxnChg>
        <pc:cxnChg chg="add del mod">
          <ac:chgData name="Anujan Ganeshalingam" userId="13a13395-95e7-4a9a-b8c6-2765f76934a0" providerId="ADAL" clId="{9A0E8F5A-2382-44A6-AA77-45C86A94B12F}" dt="2022-02-17T20:46:38.697" v="484"/>
          <ac:cxnSpMkLst>
            <pc:docMk/>
            <pc:sldMk cId="374310436" sldId="258"/>
            <ac:cxnSpMk id="60" creationId="{458B7978-8CDA-47EC-841E-8924ACEE919A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2" creationId="{77681182-CA00-4EB0-A691-A0124050C6E7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3" creationId="{AC7B641D-5ACA-4747-A9BB-BB2EAE8A4C3A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4" creationId="{FF806B36-7E64-48B2-88BA-33B4B4818913}"/>
          </ac:cxnSpMkLst>
        </pc:cxnChg>
        <pc:cxnChg chg="add del mod">
          <ac:chgData name="Anujan Ganeshalingam" userId="13a13395-95e7-4a9a-b8c6-2765f76934a0" providerId="ADAL" clId="{9A0E8F5A-2382-44A6-AA77-45C86A94B12F}" dt="2022-02-17T20:46:41.576" v="486"/>
          <ac:cxnSpMkLst>
            <pc:docMk/>
            <pc:sldMk cId="374310436" sldId="258"/>
            <ac:cxnSpMk id="66" creationId="{CFFB0C02-ED77-4481-ABCF-B24FB8A87EF9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7" creationId="{F30B46A8-4DE2-4F10-83C7-B8845A586022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8" creationId="{C1DD80AA-C8D5-4DD1-B29E-309FE50DF990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69" creationId="{C849FEF7-4E78-4742-97D1-D65348DDC81E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1" creationId="{849410BF-8831-420A-B66E-7D067FC5BCAB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2" creationId="{571C062B-3C42-47EA-8D26-329B9978F4F5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3" creationId="{F9221CA0-FC52-4CA3-974D-42ABDC8254E9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4" creationId="{227BC9DB-D62A-467B-AAC8-6265D4EE161C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5" creationId="{7D96542B-A610-426F-AB29-33A222F20607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76" creationId="{53832EBE-2BB1-44EE-894C-DF26C26E4469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79" creationId="{9E4B10F7-9877-4605-8E60-B1801CB41B3A}"/>
          </ac:cxnSpMkLst>
        </pc:cxnChg>
        <pc:cxnChg chg="del mod">
          <ac:chgData name="Anujan Ganeshalingam" userId="13a13395-95e7-4a9a-b8c6-2765f76934a0" providerId="ADAL" clId="{9A0E8F5A-2382-44A6-AA77-45C86A94B12F}" dt="2022-02-17T21:10:38.867" v="996" actId="478"/>
          <ac:cxnSpMkLst>
            <pc:docMk/>
            <pc:sldMk cId="374310436" sldId="258"/>
            <ac:cxnSpMk id="80" creationId="{46E224A4-8DE4-4E52-9FAB-D70CF72239CB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3" creationId="{A1CB94E6-2B12-4877-8D54-406EF9075455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4" creationId="{34DD2BCB-8F89-4140-B224-CE0B69618357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5" creationId="{4E6DC5A5-290F-48EF-BEFA-A4B521DDD21C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6" creationId="{783A2570-D9B1-45A6-89A0-4EE07E3F52B1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7" creationId="{B67EE024-C3A0-4594-8B27-D758B59FA2C3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8" creationId="{F6825864-CD92-42F1-A5C7-887EB243C08A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89" creationId="{3E92A1CC-7816-45EA-8CD6-9D19F268C3C6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0" creationId="{E604BF7A-B06A-458C-A784-64C07E1FBFCF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1" creationId="{EDC5EAF2-BDF1-4B3C-9FD0-075F97DEBA29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2" creationId="{482636B8-7722-43E3-AA7A-8278A9719F65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3" creationId="{D614EE1D-C4B5-47D6-A72A-3F7425AD97E5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4" creationId="{11092B4C-2943-404D-9229-31726938870A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5" creationId="{C981F7CB-7A22-4036-BDC4-A1BBB734D642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96" creationId="{BB8CFAD2-124A-4483-A0AD-34BE7D6AB61A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06" creationId="{2911E780-BB23-42B9-94A1-4755F3F6C6E4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07" creationId="{D0CF1B5A-D0DA-436D-B168-DFF19C71835B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08" creationId="{DDBD70E5-0A02-4664-9631-F457F4A63BC0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09" creationId="{BF770E01-7BCB-41AF-9DEF-52ABAC0BB6E2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10" creationId="{D7265581-D36A-44A8-9282-1EB90F1E4A3E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11" creationId="{C3B61B64-EABA-443B-BC7F-D942C4DBDA8D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12" creationId="{A7D9E26A-2134-4101-8B0E-1474D950D5BE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13" creationId="{0BD2A238-1A73-46B1-A103-7655266D2570}"/>
          </ac:cxnSpMkLst>
        </pc:cxnChg>
        <pc:cxnChg chg="add del mod">
          <ac:chgData name="Anujan Ganeshalingam" userId="13a13395-95e7-4a9a-b8c6-2765f76934a0" providerId="ADAL" clId="{9A0E8F5A-2382-44A6-AA77-45C86A94B12F}" dt="2022-02-17T20:53:48.199" v="756" actId="478"/>
          <ac:cxnSpMkLst>
            <pc:docMk/>
            <pc:sldMk cId="374310436" sldId="258"/>
            <ac:cxnSpMk id="114" creationId="{C3AB277D-5634-47D5-A951-F304F0890C86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2" creationId="{75FACEE5-B2E4-49E4-BC8F-314AF4B97BF2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3" creationId="{44783117-14F5-4D4B-AC21-1DB725564E27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174" creationId="{FC50D97C-F184-49F8-BA12-95F8CCBC83FC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5" creationId="{BEDB34D6-E3E3-44AC-BCB2-DF83AC3968F9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6" creationId="{1D527D9C-5AA4-4062-A3E6-EB1A566302DF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7" creationId="{7DEF63F4-576F-426E-92CA-DC749972C211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8" creationId="{4A975EA6-0194-448D-8B38-ECA28E1D3C3A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79" creationId="{AFD55D1F-9B4F-4000-AA2D-2B87BC52A90E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0" creationId="{36E25B53-3364-4A88-975F-A64E985B514E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1" creationId="{B0FCC8ED-DF29-47D7-B03A-26E8A7A33458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2" creationId="{B329A415-7EDA-4383-A195-D69A8B4A98A6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3" creationId="{7AB4D609-E910-456C-8CBA-3B1C4E512624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4" creationId="{EA9CFA01-817D-4ECF-A651-6D212368B5FE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5" creationId="{CCF1FBDD-DBD3-4323-B0CE-C8F63C04674B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6" creationId="{641A498B-9FA4-41B0-9565-8CB1E4ACA052}"/>
          </ac:cxnSpMkLst>
        </pc:cxnChg>
        <pc:cxnChg chg="add del mod">
          <ac:chgData name="Anujan Ganeshalingam" userId="13a13395-95e7-4a9a-b8c6-2765f76934a0" providerId="ADAL" clId="{9A0E8F5A-2382-44A6-AA77-45C86A94B12F}" dt="2022-02-17T21:10:41.176" v="997" actId="478"/>
          <ac:cxnSpMkLst>
            <pc:docMk/>
            <pc:sldMk cId="374310436" sldId="258"/>
            <ac:cxnSpMk id="187" creationId="{0F8B15D0-DD5C-4157-8737-955715CB8007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59" creationId="{8173B28E-7102-4D59-A148-45A2A29DEAAB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0" creationId="{AB74DF7B-B40B-462B-9536-ECA97AC1C68E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1" creationId="{6E5EBA0C-9038-4DA0-9550-E6B4C54A4FBA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2" creationId="{12036E0B-8FC6-40D7-B66E-0B44FF405DA8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3" creationId="{73C50D44-05FF-45C6-9139-5D25DFA37510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4" creationId="{D86F3336-89FE-4AFA-9E60-7E941F311C3F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5" creationId="{63ABBFBE-7ADF-4495-9CE8-60E20EED3900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6" creationId="{89B62A8C-2FD2-46AC-AD52-DD00F7697558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7" creationId="{4BB1B9C1-FB80-4AF5-B826-173C4855E2E4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8" creationId="{1FCCC0F9-B5F5-4F69-9A04-137E6EC9B0BA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69" creationId="{A90B997E-4B37-4789-95A7-3C2B6F35AEA6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70" creationId="{963AEDAC-0244-4D13-8C31-40AEC8122DF5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71" creationId="{DD84696D-7E4B-4717-9338-74D9DBA3217D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72" creationId="{CD8410B1-B156-4F74-A989-C1C0028F7871}"/>
          </ac:cxnSpMkLst>
        </pc:cxnChg>
        <pc:cxnChg chg="add mod">
          <ac:chgData name="Anujan Ganeshalingam" userId="13a13395-95e7-4a9a-b8c6-2765f76934a0" providerId="ADAL" clId="{9A0E8F5A-2382-44A6-AA77-45C86A94B12F}" dt="2022-02-18T15:29:57.054" v="4921" actId="208"/>
          <ac:cxnSpMkLst>
            <pc:docMk/>
            <pc:sldMk cId="374310436" sldId="258"/>
            <ac:cxnSpMk id="273" creationId="{0B395DF3-50C5-42D4-BD3D-DFD96891EF35}"/>
          </ac:cxnSpMkLst>
        </pc:cxnChg>
        <pc:cxnChg chg="add mod">
          <ac:chgData name="Anujan Ganeshalingam" userId="13a13395-95e7-4a9a-b8c6-2765f76934a0" providerId="ADAL" clId="{9A0E8F5A-2382-44A6-AA77-45C86A94B12F}" dt="2022-02-18T15:30:02.595" v="4922" actId="208"/>
          <ac:cxnSpMkLst>
            <pc:docMk/>
            <pc:sldMk cId="374310436" sldId="258"/>
            <ac:cxnSpMk id="274" creationId="{7832753D-955E-4844-BD42-CE2F2860AFB9}"/>
          </ac:cxnSpMkLst>
        </pc:cxnChg>
      </pc:sldChg>
      <pc:sldChg chg="modSp mod modNotesTx">
        <pc:chgData name="Anujan Ganeshalingam" userId="13a13395-95e7-4a9a-b8c6-2765f76934a0" providerId="ADAL" clId="{9A0E8F5A-2382-44A6-AA77-45C86A94B12F}" dt="2022-02-18T15:48:25.605" v="4983" actId="403"/>
        <pc:sldMkLst>
          <pc:docMk/>
          <pc:sldMk cId="3733347633" sldId="259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3733347633" sldId="259"/>
            <ac:spMk id="2" creationId="{E5F14031-C70A-4720-B88A-EBA8F24F1E11}"/>
          </ac:spMkLst>
        </pc:spChg>
        <pc:spChg chg="mod">
          <ac:chgData name="Anujan Ganeshalingam" userId="13a13395-95e7-4a9a-b8c6-2765f76934a0" providerId="ADAL" clId="{9A0E8F5A-2382-44A6-AA77-45C86A94B12F}" dt="2022-02-18T15:48:25.605" v="4983" actId="403"/>
          <ac:spMkLst>
            <pc:docMk/>
            <pc:sldMk cId="3733347633" sldId="259"/>
            <ac:spMk id="3" creationId="{6CF3E57A-BA0D-44D8-843B-A36BAB47979A}"/>
          </ac:spMkLst>
        </pc:spChg>
      </pc:sldChg>
      <pc:sldChg chg="del">
        <pc:chgData name="Anujan Ganeshalingam" userId="13a13395-95e7-4a9a-b8c6-2765f76934a0" providerId="ADAL" clId="{9A0E8F5A-2382-44A6-AA77-45C86A94B12F}" dt="2022-02-17T20:49:19.586" v="658" actId="47"/>
        <pc:sldMkLst>
          <pc:docMk/>
          <pc:sldMk cId="1047281307" sldId="260"/>
        </pc:sldMkLst>
      </pc:sldChg>
      <pc:sldChg chg="del">
        <pc:chgData name="Anujan Ganeshalingam" userId="13a13395-95e7-4a9a-b8c6-2765f76934a0" providerId="ADAL" clId="{9A0E8F5A-2382-44A6-AA77-45C86A94B12F}" dt="2022-02-17T20:49:21.153" v="660" actId="47"/>
        <pc:sldMkLst>
          <pc:docMk/>
          <pc:sldMk cId="254225344" sldId="261"/>
        </pc:sldMkLst>
      </pc:sldChg>
      <pc:sldChg chg="del">
        <pc:chgData name="Anujan Ganeshalingam" userId="13a13395-95e7-4a9a-b8c6-2765f76934a0" providerId="ADAL" clId="{9A0E8F5A-2382-44A6-AA77-45C86A94B12F}" dt="2022-02-17T20:49:18.066" v="657" actId="47"/>
        <pc:sldMkLst>
          <pc:docMk/>
          <pc:sldMk cId="1139451836" sldId="262"/>
        </pc:sldMkLst>
      </pc:sldChg>
      <pc:sldChg chg="del">
        <pc:chgData name="Anujan Ganeshalingam" userId="13a13395-95e7-4a9a-b8c6-2765f76934a0" providerId="ADAL" clId="{9A0E8F5A-2382-44A6-AA77-45C86A94B12F}" dt="2022-02-17T20:49:20.513" v="659" actId="47"/>
        <pc:sldMkLst>
          <pc:docMk/>
          <pc:sldMk cId="777534452" sldId="263"/>
        </pc:sldMkLst>
      </pc:sldChg>
      <pc:sldChg chg="del">
        <pc:chgData name="Anujan Ganeshalingam" userId="13a13395-95e7-4a9a-b8c6-2765f76934a0" providerId="ADAL" clId="{9A0E8F5A-2382-44A6-AA77-45C86A94B12F}" dt="2022-02-17T20:49:22.528" v="661" actId="47"/>
        <pc:sldMkLst>
          <pc:docMk/>
          <pc:sldMk cId="1471703750" sldId="264"/>
        </pc:sldMkLst>
      </pc:sldChg>
      <pc:sldChg chg="del">
        <pc:chgData name="Anujan Ganeshalingam" userId="13a13395-95e7-4a9a-b8c6-2765f76934a0" providerId="ADAL" clId="{9A0E8F5A-2382-44A6-AA77-45C86A94B12F}" dt="2022-02-17T20:49:23.426" v="662" actId="47"/>
        <pc:sldMkLst>
          <pc:docMk/>
          <pc:sldMk cId="4158092761" sldId="265"/>
        </pc:sldMkLst>
      </pc:sldChg>
      <pc:sldChg chg="del">
        <pc:chgData name="Anujan Ganeshalingam" userId="13a13395-95e7-4a9a-b8c6-2765f76934a0" providerId="ADAL" clId="{9A0E8F5A-2382-44A6-AA77-45C86A94B12F}" dt="2022-02-17T20:50:25.318" v="699" actId="47"/>
        <pc:sldMkLst>
          <pc:docMk/>
          <pc:sldMk cId="91811860" sldId="266"/>
        </pc:sldMkLst>
      </pc:sldChg>
      <pc:sldChg chg="modSp mod modNotesTx">
        <pc:chgData name="Anujan Ganeshalingam" userId="13a13395-95e7-4a9a-b8c6-2765f76934a0" providerId="ADAL" clId="{9A0E8F5A-2382-44A6-AA77-45C86A94B12F}" dt="2022-02-18T14:17:11.839" v="4914" actId="1076"/>
        <pc:sldMkLst>
          <pc:docMk/>
          <pc:sldMk cId="225861774" sldId="267"/>
        </pc:sldMkLst>
        <pc:picChg chg="mod modCrop">
          <ac:chgData name="Anujan Ganeshalingam" userId="13a13395-95e7-4a9a-b8c6-2765f76934a0" providerId="ADAL" clId="{9A0E8F5A-2382-44A6-AA77-45C86A94B12F}" dt="2022-02-18T14:17:11.839" v="4914" actId="1076"/>
          <ac:picMkLst>
            <pc:docMk/>
            <pc:sldMk cId="225861774" sldId="267"/>
            <ac:picMk id="4" creationId="{D35729FF-356D-4F13-8785-A6720F49E1D1}"/>
          </ac:picMkLst>
        </pc:picChg>
      </pc:sldChg>
      <pc:sldChg chg="del">
        <pc:chgData name="Anujan Ganeshalingam" userId="13a13395-95e7-4a9a-b8c6-2765f76934a0" providerId="ADAL" clId="{9A0E8F5A-2382-44A6-AA77-45C86A94B12F}" dt="2022-02-17T21:16:26.387" v="1384" actId="47"/>
        <pc:sldMkLst>
          <pc:docMk/>
          <pc:sldMk cId="2050762132" sldId="268"/>
        </pc:sldMkLst>
      </pc:sldChg>
      <pc:sldChg chg="del">
        <pc:chgData name="Anujan Ganeshalingam" userId="13a13395-95e7-4a9a-b8c6-2765f76934a0" providerId="ADAL" clId="{9A0E8F5A-2382-44A6-AA77-45C86A94B12F}" dt="2022-02-17T20:51:02.260" v="700" actId="47"/>
        <pc:sldMkLst>
          <pc:docMk/>
          <pc:sldMk cId="431048340" sldId="269"/>
        </pc:sldMkLst>
      </pc:sldChg>
      <pc:sldChg chg="addSp delSp modSp new mod delAnim modAnim modNotesTx">
        <pc:chgData name="Anujan Ganeshalingam" userId="13a13395-95e7-4a9a-b8c6-2765f76934a0" providerId="ADAL" clId="{9A0E8F5A-2382-44A6-AA77-45C86A94B12F}" dt="2022-02-18T15:48:30.216" v="4984" actId="403"/>
        <pc:sldMkLst>
          <pc:docMk/>
          <pc:sldMk cId="3795428338" sldId="269"/>
        </pc:sldMkLst>
        <pc:spChg chg="mod">
          <ac:chgData name="Anujan Ganeshalingam" userId="13a13395-95e7-4a9a-b8c6-2765f76934a0" providerId="ADAL" clId="{9A0E8F5A-2382-44A6-AA77-45C86A94B12F}" dt="2022-02-18T14:17:20.823" v="4915" actId="1076"/>
          <ac:spMkLst>
            <pc:docMk/>
            <pc:sldMk cId="3795428338" sldId="269"/>
            <ac:spMk id="2" creationId="{629D8251-C2BE-4C28-8E35-1FB8243D4744}"/>
          </ac:spMkLst>
        </pc:spChg>
        <pc:spChg chg="mod">
          <ac:chgData name="Anujan Ganeshalingam" userId="13a13395-95e7-4a9a-b8c6-2765f76934a0" providerId="ADAL" clId="{9A0E8F5A-2382-44A6-AA77-45C86A94B12F}" dt="2022-02-18T15:48:30.216" v="4984" actId="403"/>
          <ac:spMkLst>
            <pc:docMk/>
            <pc:sldMk cId="3795428338" sldId="269"/>
            <ac:spMk id="3" creationId="{C22C2D19-FA3B-4A86-B9EF-4D85B0E793CD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0" creationId="{C06FEA7E-957C-4608-8C61-78933A1A01A2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1" creationId="{B3A1D46E-A542-4F8A-9952-A2D902ED77C3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2" creationId="{11913523-BACC-4A20-AEE8-F28F11EB5EBC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3" creationId="{DD5E704A-0713-4BC4-9EB0-DEB4383B1D37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4" creationId="{723AFF61-F1C4-4EEB-8676-42B818907785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5" creationId="{C759240B-518D-474A-87BD-0E895BD3FEF0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6" creationId="{330AF6DE-F720-49F6-A938-102A8033DC43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7" creationId="{E0E7DFB6-D376-4F08-BD89-6B193D3922F9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28" creationId="{AA2CAAFD-E272-4160-BDBB-EE473EBEDE3C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38" creationId="{3E9111A3-77D6-4B59-866D-187BC00836FE}"/>
          </ac:spMkLst>
        </pc:spChg>
        <pc:spChg chg="add del mod">
          <ac:chgData name="Anujan Ganeshalingam" userId="13a13395-95e7-4a9a-b8c6-2765f76934a0" providerId="ADAL" clId="{9A0E8F5A-2382-44A6-AA77-45C86A94B12F}" dt="2022-02-17T21:15:59.481" v="1382" actId="478"/>
          <ac:spMkLst>
            <pc:docMk/>
            <pc:sldMk cId="3795428338" sldId="269"/>
            <ac:spMk id="39" creationId="{CEA04E76-C29E-4B7F-BA0A-185FE1CC2DF5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1" creationId="{9F98F7D4-5961-4E5F-9ECF-EA35CDD83C28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2" creationId="{950184B3-78B2-447F-B96F-87DC9D31B353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3" creationId="{6FA69F64-D879-4FA0-919A-4150822839A7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4" creationId="{F69D2BF2-7E88-421C-93AE-171C35D28BEB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5" creationId="{5250F343-F58F-49B3-9B62-F4FD8B137AAA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6" creationId="{D4CEE653-03CF-4D91-9A3F-6B5E31F99488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7" creationId="{37B209A6-A4D4-454F-A29E-98FE62141EB6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8" creationId="{C8DFB7EF-42FB-4AC9-A288-10E5AD53DDC0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49" creationId="{76497B79-F2EF-44EF-8902-54140E1E5AD8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50" creationId="{20B1FE86-0D9B-40EA-BF85-A38F598FDEAD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51" creationId="{E091D812-13A0-4840-A8F4-25897923A036}"/>
          </ac:spMkLst>
        </pc:spChg>
        <pc:spChg chg="add del mod">
          <ac:chgData name="Anujan Ganeshalingam" userId="13a13395-95e7-4a9a-b8c6-2765f76934a0" providerId="ADAL" clId="{9A0E8F5A-2382-44A6-AA77-45C86A94B12F}" dt="2022-02-17T21:07:27.695" v="983" actId="478"/>
          <ac:spMkLst>
            <pc:docMk/>
            <pc:sldMk cId="3795428338" sldId="269"/>
            <ac:spMk id="52" creationId="{9B780AB5-441D-412C-AEF9-692E778CE72B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55" creationId="{1F3DDC22-D42E-435B-8287-CBEEE61FE45C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56" creationId="{2614D6B1-1E66-45BF-89E8-E64FE1B1630B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57" creationId="{E718CA95-978B-4C92-97AA-A22F2E2E0F85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58" creationId="{A723C46C-51A5-44FE-A515-7A156AA94CA8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59" creationId="{795277C5-F0DD-48C7-B5A6-87174D3DD2A3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0" creationId="{BC3734D5-4A48-4C38-8A0A-266009B0648D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1" creationId="{035B5B83-2FDB-4E69-97C1-91EF4DF2BECC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2" creationId="{AAED14B0-58DA-4119-A153-4AB640D0A15A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3" creationId="{EA52D6FD-4FC6-407C-B76D-EDC0473D6C56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4" creationId="{59C597B1-0B02-40CC-8AA6-2795ADD3A5D1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5" creationId="{B2BC292A-30C5-4954-9C0E-EC59A361F74F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66" creationId="{D93D237B-15EA-4E52-9D22-D07F09687E73}"/>
          </ac:spMkLst>
        </pc:spChg>
        <pc:spChg chg="add mod">
          <ac:chgData name="Anujan Ganeshalingam" userId="13a13395-95e7-4a9a-b8c6-2765f76934a0" providerId="ADAL" clId="{9A0E8F5A-2382-44A6-AA77-45C86A94B12F}" dt="2022-02-17T21:13:11.827" v="1288" actId="571"/>
          <ac:spMkLst>
            <pc:docMk/>
            <pc:sldMk cId="3795428338" sldId="269"/>
            <ac:spMk id="86" creationId="{083F1CF7-93E2-4399-935D-3ACBE6D803B4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96" creationId="{2D17E945-4589-4549-A30F-05178DD4D854}"/>
          </ac:spMkLst>
        </pc:spChg>
        <pc:spChg chg="add mod">
          <ac:chgData name="Anujan Ganeshalingam" userId="13a13395-95e7-4a9a-b8c6-2765f76934a0" providerId="ADAL" clId="{9A0E8F5A-2382-44A6-AA77-45C86A94B12F}" dt="2022-02-17T21:22:08.472" v="1494" actId="1076"/>
          <ac:spMkLst>
            <pc:docMk/>
            <pc:sldMk cId="3795428338" sldId="269"/>
            <ac:spMk id="97" creationId="{0C1CF4DC-3BD3-4820-8C9D-E1D3321B442F}"/>
          </ac:spMkLst>
        </pc:spChg>
        <pc:spChg chg="add mod">
          <ac:chgData name="Anujan Ganeshalingam" userId="13a13395-95e7-4a9a-b8c6-2765f76934a0" providerId="ADAL" clId="{9A0E8F5A-2382-44A6-AA77-45C86A94B12F}" dt="2022-02-17T21:22:40.960" v="1498" actId="1076"/>
          <ac:spMkLst>
            <pc:docMk/>
            <pc:sldMk cId="3795428338" sldId="269"/>
            <ac:spMk id="100" creationId="{8F92B16B-41F4-4F1C-86BF-BAC90DB64836}"/>
          </ac:spMkLst>
        </pc:spChg>
        <pc:graphicFrameChg chg="add del mod">
          <ac:chgData name="Anujan Ganeshalingam" userId="13a13395-95e7-4a9a-b8c6-2765f76934a0" providerId="ADAL" clId="{9A0E8F5A-2382-44A6-AA77-45C86A94B12F}" dt="2022-02-17T21:15:59.481" v="1382" actId="478"/>
          <ac:graphicFrameMkLst>
            <pc:docMk/>
            <pc:sldMk cId="3795428338" sldId="269"/>
            <ac:graphicFrameMk id="4" creationId="{C9DABBD6-33D4-47FE-8508-EEE6BCC394D5}"/>
          </ac:graphicFrameMkLst>
        </pc:graphicFrameChg>
        <pc:graphicFrameChg chg="add del mod">
          <ac:chgData name="Anujan Ganeshalingam" userId="13a13395-95e7-4a9a-b8c6-2765f76934a0" providerId="ADAL" clId="{9A0E8F5A-2382-44A6-AA77-45C86A94B12F}" dt="2022-02-17T21:07:25.404" v="982" actId="478"/>
          <ac:graphicFrameMkLst>
            <pc:docMk/>
            <pc:sldMk cId="3795428338" sldId="269"/>
            <ac:graphicFrameMk id="40" creationId="{D5C01D3E-8E2B-4A02-AF45-77688FE443C3}"/>
          </ac:graphicFrameMkLst>
        </pc:graphicFrameChg>
        <pc:graphicFrameChg chg="add mod">
          <ac:chgData name="Anujan Ganeshalingam" userId="13a13395-95e7-4a9a-b8c6-2765f76934a0" providerId="ADAL" clId="{9A0E8F5A-2382-44A6-AA77-45C86A94B12F}" dt="2022-02-17T21:22:08.472" v="1494" actId="1076"/>
          <ac:graphicFrameMkLst>
            <pc:docMk/>
            <pc:sldMk cId="3795428338" sldId="269"/>
            <ac:graphicFrameMk id="53" creationId="{427E7BEB-ABDC-4B9F-8CEB-6861949123B8}"/>
          </ac:graphicFrameMkLst>
        </pc:graphicFrameChg>
        <pc:picChg chg="add mod">
          <ac:chgData name="Anujan Ganeshalingam" userId="13a13395-95e7-4a9a-b8c6-2765f76934a0" providerId="ADAL" clId="{9A0E8F5A-2382-44A6-AA77-45C86A94B12F}" dt="2022-02-17T23:01:17.604" v="4903" actId="14100"/>
          <ac:picMkLst>
            <pc:docMk/>
            <pc:sldMk cId="3795428338" sldId="269"/>
            <ac:picMk id="98" creationId="{82AF3119-E48C-4933-A052-610595C71EA4}"/>
          </ac:picMkLst>
        </pc:pic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5" creationId="{78DFD1A4-1BFD-4DFF-BE7C-BF0023B31F1D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6" creationId="{E89B722A-9486-454A-A00B-170588AEEF61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7" creationId="{492B2596-EC09-4990-A26F-B3E1C2D6E75C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8" creationId="{FF6C83FA-F179-4973-B355-85276D8D9336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9" creationId="{F7026C9D-3A42-4116-A8B9-B414C4A19BB7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0" creationId="{0A4B6A0A-4976-418A-B0B0-0E70F4245234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1" creationId="{F718D419-5C52-425C-B9E6-AF1B7C8DD36E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2" creationId="{42C66A47-CFC0-4DFF-AED9-173835EF7902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3" creationId="{45D7A466-0E77-42B2-9A4E-1CA30DB2E643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4" creationId="{39E9265E-0440-4639-8364-DDB57FCAD2C6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5" creationId="{2AD824E5-7214-4153-9C8B-D0CD665A9938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6" creationId="{72C28A6D-0634-4ED7-AC64-5FA45D4B8D56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7" creationId="{9EF0880A-D81B-4982-83F3-F66E9922094C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8" creationId="{19830C07-41FC-4562-885D-DAC3DB1C1ACA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19" creationId="{4F383C50-B5D3-499F-A58E-B336ACD45F7F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29" creationId="{B6E7FEA3-79D8-4E00-A5D4-BA8C4ADFCBAF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0" creationId="{20F82BE5-CA52-47F8-9455-8C25B23D848A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1" creationId="{840CB3F6-B529-4B69-9E0F-AAB17314B453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2" creationId="{ADFCC0E1-395F-44E8-9BE8-61CD0817A214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3" creationId="{588203B1-8F9E-4C3F-AAB3-46919E274571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4" creationId="{306796FA-C7FD-4FC5-915F-1DB78C120801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5" creationId="{1CB6CA5C-0868-4FA3-AC49-4A9B6C386F5B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6" creationId="{3ECF56D1-2F19-4499-A269-CA5995F4F22F}"/>
          </ac:cxnSpMkLst>
        </pc:cxnChg>
        <pc:cxnChg chg="add del mod">
          <ac:chgData name="Anujan Ganeshalingam" userId="13a13395-95e7-4a9a-b8c6-2765f76934a0" providerId="ADAL" clId="{9A0E8F5A-2382-44A6-AA77-45C86A94B12F}" dt="2022-02-17T21:15:59.481" v="1382" actId="478"/>
          <ac:cxnSpMkLst>
            <pc:docMk/>
            <pc:sldMk cId="3795428338" sldId="269"/>
            <ac:cxnSpMk id="37" creationId="{0F525203-5371-400D-8B5A-6D3ACA4CA64E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54" creationId="{21798743-1F47-4EA0-A698-05DC45A76FE6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67" creationId="{DBC1066D-50D6-4DA9-A2AF-ACD1563575B6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68" creationId="{409FF461-C746-45C0-9C5F-ADB17985F430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69" creationId="{CF2DAC81-B7CC-40A6-A3EE-3E7D267DB786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0" creationId="{2B08DCB6-2673-4D6A-BDF6-A0E5BE77677F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1" creationId="{9F1F4CE1-2EC6-4849-AD72-560675FF87A4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2" creationId="{7F089D87-55D1-4C1A-B1A0-EF15D839FE09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3" creationId="{13FAC784-0B60-47AC-AF09-025B3F09C920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4" creationId="{2BBF3A2A-4A65-4BFA-9223-678D52D13B93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5" creationId="{2E09EE19-1585-400D-AD75-B9B99C4F335E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6" creationId="{600DA83A-B4D4-4A94-A9C0-FFD45D87FB54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7" creationId="{B758E22D-A0C9-4C12-A90B-5DBF80FEE899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8" creationId="{E503C3AE-4B7C-48F1-9CD0-3CCE65ECAE19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79" creationId="{CD019F98-03C8-414C-9054-D8F9A214470C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80" creationId="{24C03030-3B51-4844-A3E0-C07E76C1F2CA}"/>
          </ac:cxnSpMkLst>
        </pc:cxnChg>
        <pc:cxnChg chg="add del mod">
          <ac:chgData name="Anujan Ganeshalingam" userId="13a13395-95e7-4a9a-b8c6-2765f76934a0" providerId="ADAL" clId="{9A0E8F5A-2382-44A6-AA77-45C86A94B12F}" dt="2022-02-17T21:13:31.323" v="1375" actId="478"/>
          <ac:cxnSpMkLst>
            <pc:docMk/>
            <pc:sldMk cId="3795428338" sldId="269"/>
            <ac:cxnSpMk id="81" creationId="{57E638DB-D776-43AE-A010-D696FA6F4ECC}"/>
          </ac:cxnSpMkLst>
        </pc:cxnChg>
        <pc:cxnChg chg="add mod">
          <ac:chgData name="Anujan Ganeshalingam" userId="13a13395-95e7-4a9a-b8c6-2765f76934a0" providerId="ADAL" clId="{9A0E8F5A-2382-44A6-AA77-45C86A94B12F}" dt="2022-02-18T15:30:45.334" v="4924" actId="208"/>
          <ac:cxnSpMkLst>
            <pc:docMk/>
            <pc:sldMk cId="3795428338" sldId="269"/>
            <ac:cxnSpMk id="82" creationId="{BFA56C09-C05B-4312-A2C7-3E66B95D872C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83" creationId="{40685184-F23D-4366-B246-71107523DBF6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84" creationId="{15D291C8-6A8A-4D3F-9CC8-95F5AAEA1561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85" creationId="{6034EA5D-A414-4323-A6FE-1CCFE0FE5A57}"/>
          </ac:cxnSpMkLst>
        </pc:cxnChg>
        <pc:cxnChg chg="add mod">
          <ac:chgData name="Anujan Ganeshalingam" userId="13a13395-95e7-4a9a-b8c6-2765f76934a0" providerId="ADAL" clId="{9A0E8F5A-2382-44A6-AA77-45C86A94B12F}" dt="2022-02-17T21:13:11.827" v="1288" actId="571"/>
          <ac:cxnSpMkLst>
            <pc:docMk/>
            <pc:sldMk cId="3795428338" sldId="269"/>
            <ac:cxnSpMk id="87" creationId="{A978CA90-CB64-472D-8ECD-B146E0C584C9}"/>
          </ac:cxnSpMkLst>
        </pc:cxnChg>
        <pc:cxnChg chg="add mod">
          <ac:chgData name="Anujan Ganeshalingam" userId="13a13395-95e7-4a9a-b8c6-2765f76934a0" providerId="ADAL" clId="{9A0E8F5A-2382-44A6-AA77-45C86A94B12F}" dt="2022-02-17T21:13:11.827" v="1288" actId="571"/>
          <ac:cxnSpMkLst>
            <pc:docMk/>
            <pc:sldMk cId="3795428338" sldId="269"/>
            <ac:cxnSpMk id="88" creationId="{F922E399-25FE-453C-81DA-DC2CBC522010}"/>
          </ac:cxnSpMkLst>
        </pc:cxnChg>
        <pc:cxnChg chg="add mod">
          <ac:chgData name="Anujan Ganeshalingam" userId="13a13395-95e7-4a9a-b8c6-2765f76934a0" providerId="ADAL" clId="{9A0E8F5A-2382-44A6-AA77-45C86A94B12F}" dt="2022-02-17T21:13:11.827" v="1288" actId="571"/>
          <ac:cxnSpMkLst>
            <pc:docMk/>
            <pc:sldMk cId="3795428338" sldId="269"/>
            <ac:cxnSpMk id="89" creationId="{02117807-97F2-40F3-A95E-C00622B4E75D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0" creationId="{584F5A3E-DEDA-43B1-8276-EDA4CDA46AB3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1" creationId="{41FD0949-76FD-49D5-AB8F-5455D367C015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2" creationId="{F82112AC-7B94-4B03-A449-05E5ECA231A2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3" creationId="{98A0B6C7-E7CB-4934-9DC0-F79AFE902233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4" creationId="{82C63B61-B486-4500-B3C7-641E03B6CBBC}"/>
          </ac:cxnSpMkLst>
        </pc:cxnChg>
        <pc:cxnChg chg="add mod">
          <ac:chgData name="Anujan Ganeshalingam" userId="13a13395-95e7-4a9a-b8c6-2765f76934a0" providerId="ADAL" clId="{9A0E8F5A-2382-44A6-AA77-45C86A94B12F}" dt="2022-02-18T15:30:39.041" v="4923" actId="208"/>
          <ac:cxnSpMkLst>
            <pc:docMk/>
            <pc:sldMk cId="3795428338" sldId="269"/>
            <ac:cxnSpMk id="95" creationId="{B062B1EB-DC7E-48BA-8313-E7D948335846}"/>
          </ac:cxnSpMkLst>
        </pc:cxnChg>
      </pc:sldChg>
      <pc:sldChg chg="addSp delSp modSp new mod modAnim modNotesTx">
        <pc:chgData name="Anujan Ganeshalingam" userId="13a13395-95e7-4a9a-b8c6-2765f76934a0" providerId="ADAL" clId="{9A0E8F5A-2382-44A6-AA77-45C86A94B12F}" dt="2022-02-18T14:17:39.800" v="4918" actId="1076"/>
        <pc:sldMkLst>
          <pc:docMk/>
          <pc:sldMk cId="3954022875" sldId="270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3954022875" sldId="270"/>
            <ac:spMk id="2" creationId="{97DF7D82-FEF9-430F-9E3C-4616A437BF85}"/>
          </ac:spMkLst>
        </pc:spChg>
        <pc:spChg chg="del mod">
          <ac:chgData name="Anujan Ganeshalingam" userId="13a13395-95e7-4a9a-b8c6-2765f76934a0" providerId="ADAL" clId="{9A0E8F5A-2382-44A6-AA77-45C86A94B12F}" dt="2022-02-17T21:38:13.483" v="2447" actId="478"/>
          <ac:spMkLst>
            <pc:docMk/>
            <pc:sldMk cId="3954022875" sldId="270"/>
            <ac:spMk id="3" creationId="{BDE79646-88DB-4925-B0E6-A9B9D55AE7C4}"/>
          </ac:spMkLst>
        </pc:spChg>
        <pc:spChg chg="add mod">
          <ac:chgData name="Anujan Ganeshalingam" userId="13a13395-95e7-4a9a-b8c6-2765f76934a0" providerId="ADAL" clId="{9A0E8F5A-2382-44A6-AA77-45C86A94B12F}" dt="2022-02-17T21:40:34.919" v="2461" actId="1076"/>
          <ac:spMkLst>
            <pc:docMk/>
            <pc:sldMk cId="3954022875" sldId="270"/>
            <ac:spMk id="7" creationId="{C61A252B-E09A-45C3-BD81-EC9BCE1C22AB}"/>
          </ac:spMkLst>
        </pc:spChg>
        <pc:spChg chg="add del mod">
          <ac:chgData name="Anujan Ganeshalingam" userId="13a13395-95e7-4a9a-b8c6-2765f76934a0" providerId="ADAL" clId="{9A0E8F5A-2382-44A6-AA77-45C86A94B12F}" dt="2022-02-17T21:39:56.834" v="2460" actId="478"/>
          <ac:spMkLst>
            <pc:docMk/>
            <pc:sldMk cId="3954022875" sldId="270"/>
            <ac:spMk id="8" creationId="{54C46819-3AFB-4130-8F36-3BDD660AB64A}"/>
          </ac:spMkLst>
        </pc:spChg>
        <pc:spChg chg="add mod">
          <ac:chgData name="Anujan Ganeshalingam" userId="13a13395-95e7-4a9a-b8c6-2765f76934a0" providerId="ADAL" clId="{9A0E8F5A-2382-44A6-AA77-45C86A94B12F}" dt="2022-02-17T21:50:07.135" v="2953"/>
          <ac:spMkLst>
            <pc:docMk/>
            <pc:sldMk cId="3954022875" sldId="270"/>
            <ac:spMk id="10" creationId="{3E3735E9-1ED3-4ADE-80B4-103E3EE33330}"/>
          </ac:spMkLst>
        </pc:spChg>
        <pc:picChg chg="add mod">
          <ac:chgData name="Anujan Ganeshalingam" userId="13a13395-95e7-4a9a-b8c6-2765f76934a0" providerId="ADAL" clId="{9A0E8F5A-2382-44A6-AA77-45C86A94B12F}" dt="2022-02-17T21:38:22.886" v="2452" actId="1076"/>
          <ac:picMkLst>
            <pc:docMk/>
            <pc:sldMk cId="3954022875" sldId="270"/>
            <ac:picMk id="4" creationId="{D448E097-1A59-4B8E-B148-E8D5BB7A4486}"/>
          </ac:picMkLst>
        </pc:picChg>
        <pc:picChg chg="add mod">
          <ac:chgData name="Anujan Ganeshalingam" userId="13a13395-95e7-4a9a-b8c6-2765f76934a0" providerId="ADAL" clId="{9A0E8F5A-2382-44A6-AA77-45C86A94B12F}" dt="2022-02-18T14:17:39.800" v="4918" actId="1076"/>
          <ac:picMkLst>
            <pc:docMk/>
            <pc:sldMk cId="3954022875" sldId="270"/>
            <ac:picMk id="6" creationId="{68E77436-A7C5-4063-86A7-3B4649A4BD3C}"/>
          </ac:picMkLst>
        </pc:picChg>
      </pc:sldChg>
      <pc:sldChg chg="modSp new mod modAnim modNotesTx">
        <pc:chgData name="Anujan Ganeshalingam" userId="13a13395-95e7-4a9a-b8c6-2765f76934a0" providerId="ADAL" clId="{9A0E8F5A-2382-44A6-AA77-45C86A94B12F}" dt="2022-02-18T15:48:36.389" v="4986" actId="404"/>
        <pc:sldMkLst>
          <pc:docMk/>
          <pc:sldMk cId="3938791220" sldId="271"/>
        </pc:sldMkLst>
        <pc:spChg chg="mod">
          <ac:chgData name="Anujan Ganeshalingam" userId="13a13395-95e7-4a9a-b8c6-2765f76934a0" providerId="ADAL" clId="{9A0E8F5A-2382-44A6-AA77-45C86A94B12F}" dt="2022-02-18T14:16:27.139" v="4908"/>
          <ac:spMkLst>
            <pc:docMk/>
            <pc:sldMk cId="3938791220" sldId="271"/>
            <ac:spMk id="2" creationId="{F470D4A4-46AE-4B36-A712-0E3F803EA86D}"/>
          </ac:spMkLst>
        </pc:spChg>
        <pc:spChg chg="mod">
          <ac:chgData name="Anujan Ganeshalingam" userId="13a13395-95e7-4a9a-b8c6-2765f76934a0" providerId="ADAL" clId="{9A0E8F5A-2382-44A6-AA77-45C86A94B12F}" dt="2022-02-18T15:48:36.389" v="4986" actId="404"/>
          <ac:spMkLst>
            <pc:docMk/>
            <pc:sldMk cId="3938791220" sldId="271"/>
            <ac:spMk id="3" creationId="{013937A1-8B22-4841-97BA-4C413261618C}"/>
          </ac:spMkLst>
        </pc:spChg>
      </pc:sldChg>
      <pc:sldChg chg="addSp delSp modSp new mod modNotesTx">
        <pc:chgData name="Anujan Ganeshalingam" userId="13a13395-95e7-4a9a-b8c6-2765f76934a0" providerId="ADAL" clId="{9A0E8F5A-2382-44A6-AA77-45C86A94B12F}" dt="2022-02-17T22:14:04.493" v="4857" actId="20577"/>
        <pc:sldMkLst>
          <pc:docMk/>
          <pc:sldMk cId="3775907256" sldId="272"/>
        </pc:sldMkLst>
        <pc:spChg chg="del">
          <ac:chgData name="Anujan Ganeshalingam" userId="13a13395-95e7-4a9a-b8c6-2765f76934a0" providerId="ADAL" clId="{9A0E8F5A-2382-44A6-AA77-45C86A94B12F}" dt="2022-02-17T22:08:08.454" v="4518" actId="478"/>
          <ac:spMkLst>
            <pc:docMk/>
            <pc:sldMk cId="3775907256" sldId="272"/>
            <ac:spMk id="2" creationId="{B76E01FA-433F-4F74-A7E9-69BCAB90509F}"/>
          </ac:spMkLst>
        </pc:spChg>
        <pc:spChg chg="del">
          <ac:chgData name="Anujan Ganeshalingam" userId="13a13395-95e7-4a9a-b8c6-2765f76934a0" providerId="ADAL" clId="{9A0E8F5A-2382-44A6-AA77-45C86A94B12F}" dt="2022-02-17T22:08:08.454" v="4518" actId="478"/>
          <ac:spMkLst>
            <pc:docMk/>
            <pc:sldMk cId="3775907256" sldId="272"/>
            <ac:spMk id="3" creationId="{B31DC3D3-3D90-45D0-A7F2-F4282A53FD59}"/>
          </ac:spMkLst>
        </pc:spChg>
        <pc:spChg chg="add mod">
          <ac:chgData name="Anujan Ganeshalingam" userId="13a13395-95e7-4a9a-b8c6-2765f76934a0" providerId="ADAL" clId="{9A0E8F5A-2382-44A6-AA77-45C86A94B12F}" dt="2022-02-17T22:11:33.268" v="4547" actId="1076"/>
          <ac:spMkLst>
            <pc:docMk/>
            <pc:sldMk cId="3775907256" sldId="272"/>
            <ac:spMk id="8" creationId="{DA163BFE-31B1-426C-9443-3C3D624833B2}"/>
          </ac:spMkLst>
        </pc:spChg>
        <pc:picChg chg="add mod modCrop">
          <ac:chgData name="Anujan Ganeshalingam" userId="13a13395-95e7-4a9a-b8c6-2765f76934a0" providerId="ADAL" clId="{9A0E8F5A-2382-44A6-AA77-45C86A94B12F}" dt="2022-02-17T22:12:36.861" v="4625" actId="732"/>
          <ac:picMkLst>
            <pc:docMk/>
            <pc:sldMk cId="3775907256" sldId="272"/>
            <ac:picMk id="4" creationId="{6BA42AFF-8CD3-4CA6-82FB-1AFCE4AA9456}"/>
          </ac:picMkLst>
        </pc:picChg>
        <pc:picChg chg="add mod">
          <ac:chgData name="Anujan Ganeshalingam" userId="13a13395-95e7-4a9a-b8c6-2765f76934a0" providerId="ADAL" clId="{9A0E8F5A-2382-44A6-AA77-45C86A94B12F}" dt="2022-02-17T22:11:18.417" v="4534" actId="1076"/>
          <ac:picMkLst>
            <pc:docMk/>
            <pc:sldMk cId="3775907256" sldId="272"/>
            <ac:picMk id="6" creationId="{2DAF24DD-B66A-45A1-82E0-41B06582395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31CD61-DA43-BC4C-60DC-93FFA3ABB3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D0F19-94B3-CB28-2AEE-C47CA4D7B6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F10A3-7933-4BBE-A0AB-2195937AF0E0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EC948-810C-1077-CB15-68CEFCB358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30FDA-72D7-AC9E-6A09-279D135211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9CE85-17EF-477F-8F28-469F72760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103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2CC20-CB33-43D5-A54B-26E008DAFEC2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F537C-F526-437A-87A8-4332DA92EE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572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Hypothesis: the second paper is oversampling, leading to wrong </a:t>
            </a:r>
            <a:r>
              <a:rPr lang="en-US" dirty="0" err="1"/>
              <a:t>characterisation</a:t>
            </a:r>
            <a:r>
              <a:rPr lang="en-US" dirty="0"/>
              <a:t> of the spin ice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426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 Ising Model, </a:t>
            </a:r>
            <a:r>
              <a:rPr lang="en-GB" noProof="0" dirty="0"/>
              <a:t>randomise</a:t>
            </a:r>
            <a:r>
              <a:rPr lang="en-US" dirty="0"/>
              <a:t> the lattice - high temperature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Slowly decrease temperature in increments to measure magnetization at each step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201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Equilibrate – 25600 steps</a:t>
            </a:r>
          </a:p>
          <a:p>
            <a:r>
              <a:rPr lang="en-GB" dirty="0"/>
              <a:t>MC for measurement – 51200 steps</a:t>
            </a:r>
          </a:p>
          <a:p>
            <a:r>
              <a:rPr lang="en-GB" dirty="0"/>
              <a:t>Curie temperature found around 2 degrees – phase transition between PM and FM </a:t>
            </a:r>
          </a:p>
          <a:p>
            <a:r>
              <a:rPr lang="en-GB" dirty="0"/>
              <a:t>Agrees with literature, around 2.27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867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temperature of system controlled by varying the weight of a </a:t>
            </a:r>
          </a:p>
          <a:p>
            <a:r>
              <a:rPr lang="en-US" dirty="0"/>
              <a:t>The rest are fixed</a:t>
            </a:r>
          </a:p>
          <a:p>
            <a:r>
              <a:rPr lang="en-GB" dirty="0"/>
              <a:t>When running this, the phase transition is found at around a weighting of 1</a:t>
            </a:r>
          </a:p>
          <a:p>
            <a:r>
              <a:rPr lang="en-GB" dirty="0"/>
              <a:t>This is the figure I was reproducing to verify the system was working</a:t>
            </a:r>
          </a:p>
          <a:p>
            <a:r>
              <a:rPr lang="en-GB" dirty="0"/>
              <a:t>Found potential issue</a:t>
            </a:r>
          </a:p>
          <a:p>
            <a:r>
              <a:rPr lang="en-GB" dirty="0"/>
              <a:t>X axis is Boltzmann weighting, given by this equation</a:t>
            </a:r>
          </a:p>
          <a:p>
            <a:r>
              <a:rPr lang="en-GB" dirty="0"/>
              <a:t>Rearranged, we see that positive a values -&gt; negative </a:t>
            </a:r>
            <a:r>
              <a:rPr lang="en-GB" dirty="0" err="1"/>
              <a:t>tempratures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6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Spin ice is…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Frustration at its very simplest is when a system cannot </a:t>
            </a:r>
            <a:r>
              <a:rPr lang="en-GB" noProof="0" dirty="0"/>
              <a:t>minimise</a:t>
            </a:r>
            <a:r>
              <a:rPr lang="en-US" dirty="0"/>
              <a:t> its spins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see it here in a little triangular vertex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This geometric frustration is also seen in our spin ice materials – in 3D and 2D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Magnetic ions on the corner of the 3D pyrochlore lattice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Name comes from water ice – the state is minimised when there are two in two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Similar for spin ices, two spins in and two out gives the minimum energy configuration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Spins pointing in or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Doesn’t order at very small temperatures – therefore need noise spectral density since can’t get single monopoles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73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idea can be done in 2D than 3D and get equivalent results therefore we do this in 2D since it is computationally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Spins are along the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16 possible configurations of the spins in 2x2 vertices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energies of the vertices are all already known from calculation by Levis from the coupling constants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67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monte </a:t>
            </a:r>
            <a:r>
              <a:rPr lang="en-US" dirty="0" err="1"/>
              <a:t>carlo</a:t>
            </a:r>
            <a:r>
              <a:rPr lang="en-US" dirty="0"/>
              <a:t> method is an iterative method, which you can give probabilities of events occurring and simulate certain scenarios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the nearest </a:t>
            </a:r>
            <a:r>
              <a:rPr lang="en-US" dirty="0" err="1"/>
              <a:t>neighbour</a:t>
            </a:r>
            <a:r>
              <a:rPr lang="en-US" dirty="0"/>
              <a:t>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random spin is chosen to be flipped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 flipping spin affects 2 vertices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 of flip found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Negative allowed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 compared to a random value between 0 and 1 – allowed if P is bigger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method are checked, one by </a:t>
            </a:r>
            <a:r>
              <a:rPr lang="en-US" dirty="0" err="1"/>
              <a:t>Kirscher</a:t>
            </a:r>
            <a:r>
              <a:rPr lang="en-US" dirty="0"/>
              <a:t> et al measured once each MC step, whereas Samarakoon measured once each time a flip was checked to be flipped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946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Mainly similar idea to the statics from earlier, but now considering a changing applied magnetic field than changing the temperature to find a phase transition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 field is “changed” by changing the energy of the vertices and implemented through temperature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Applied B fields into sample given by the difference between energy of vertices group I and II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predefined, so 4 lots of differences between J1 and J2 which are coupling constants between the spins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3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in the system is found in terms of the frequency – this is found by Fourier transforming the autocorrelation function </a:t>
            </a:r>
          </a:p>
          <a:p>
            <a:r>
              <a:rPr lang="en-US" dirty="0"/>
              <a:t>ACF measures the similarity between 2 time series data, here the magnetism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559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Nyquist </a:t>
            </a:r>
            <a:r>
              <a:rPr lang="en-US" dirty="0" err="1"/>
              <a:t>freq</a:t>
            </a:r>
            <a:r>
              <a:rPr lang="en-US" dirty="0"/>
              <a:t> is an important idea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Arises from the rate at which we must sample for Fourier transform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slow, get aliasing as seen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fast, oversample and go past real Nyquist frequency and get nonsense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85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 = 0.6K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0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 by discussing the Ising model</a:t>
            </a:r>
          </a:p>
          <a:p>
            <a:r>
              <a:rPr lang="en-US" dirty="0"/>
              <a:t>A very simple model which lets us simulate spin ices but does give some good results</a:t>
            </a:r>
          </a:p>
          <a:p>
            <a:r>
              <a:rPr lang="en-US" dirty="0"/>
              <a:t>The spins live on the corners of the lattice and can either spin up or down</a:t>
            </a:r>
          </a:p>
          <a:p>
            <a:r>
              <a:rPr lang="en-US" dirty="0"/>
              <a:t>High/low temperatures</a:t>
            </a:r>
          </a:p>
          <a:p>
            <a:r>
              <a:rPr lang="en-GB" dirty="0"/>
              <a:t>Ground state</a:t>
            </a:r>
          </a:p>
          <a:p>
            <a:r>
              <a:rPr lang="en-GB" dirty="0"/>
              <a:t>Excited state – causes localised areas of imbalanced magnetic spin – simulated magnetic monopoles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F537C-F526-437A-87A8-4332DA92EEE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3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0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11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73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480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8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91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35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79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456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97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B54A222-800F-40DE-AE0B-167F1E432165}" type="datetimeFigureOut">
              <a:rPr lang="en-GB" smtClean="0"/>
              <a:t>07/06/2022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23DE7B9-6A63-4348-B0D1-8204F9F0BD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9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8184-E9FB-4ACE-AC27-441D82458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Noise In Artificial Spin 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787E7-D846-4EE7-A8AC-CFA0B91BE8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Anujan Ganeshalingam</a:t>
            </a:r>
            <a:endParaRPr lang="en-GB" dirty="0"/>
          </a:p>
        </p:txBody>
      </p:sp>
      <p:pic>
        <p:nvPicPr>
          <p:cNvPr id="5" name="Picture 4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1B13EF4-7C13-6BB4-16EE-DF3B2C6A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83" y="313151"/>
            <a:ext cx="1149644" cy="11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7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54DEB-23BE-4113-B54A-03A3EFF1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30298-9807-40D0-91DA-0F6FB4050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2057400"/>
                <a:ext cx="5506720" cy="4038600"/>
              </a:xfrm>
            </p:spPr>
            <p:txBody>
              <a:bodyPr/>
              <a:lstStyle/>
              <a:p>
                <a:r>
                  <a:rPr lang="en-US" b="1" dirty="0"/>
                  <a:t>Aliasing</a:t>
                </a:r>
                <a:r>
                  <a:rPr lang="en-US" dirty="0"/>
                  <a:t>: </a:t>
                </a:r>
                <a:r>
                  <a:rPr lang="en-US" dirty="0" err="1"/>
                  <a:t>undersampling</a:t>
                </a:r>
                <a:r>
                  <a:rPr lang="en-US" dirty="0"/>
                  <a:t> of measurements leading to incorrect reconstruction of data.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Avoid by using </a:t>
                </a:r>
                <a:r>
                  <a:rPr lang="en-US" b="1" dirty="0"/>
                  <a:t>Nyquist rate</a:t>
                </a:r>
                <a:r>
                  <a:rPr lang="en-US" dirty="0"/>
                  <a:t>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Past Nyquist frequency, data reflects due to Fourier transform.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D30298-9807-40D0-91DA-0F6FB4050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2057400"/>
                <a:ext cx="5506720" cy="4038600"/>
              </a:xfrm>
              <a:blipFill>
                <a:blip r:embed="rId3"/>
                <a:stretch>
                  <a:fillRect t="-1964" r="-8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3045205-E9DB-0A49-183B-41C614EA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774" y="846152"/>
            <a:ext cx="4176000" cy="242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A619130-425A-82AE-5C56-D711FE7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26" y="3512496"/>
            <a:ext cx="4044148" cy="249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1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D17B-ADF6-FF64-64DE-563B96D0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80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0E0F-8852-4688-A6E5-E4050B01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per MC step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E1FC8B-2115-4C23-94C8-F3D737FFFC41}"/>
                  </a:ext>
                </a:extLst>
              </p:cNvPr>
              <p:cNvSpPr txBox="1"/>
              <p:nvPr/>
            </p:nvSpPr>
            <p:spPr>
              <a:xfrm>
                <a:off x="5030362" y="5603240"/>
                <a:ext cx="2131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=0.950± 0.017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E1FC8B-2115-4C23-94C8-F3D737FFF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362" y="5603240"/>
                <a:ext cx="2131289" cy="369332"/>
              </a:xfrm>
              <a:prstGeom prst="rect">
                <a:avLst/>
              </a:prstGeom>
              <a:blipFill>
                <a:blip r:embed="rId3"/>
                <a:stretch>
                  <a:fillRect l="-286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703EE1B-ECA1-099F-6428-FB5C53F0F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63" y="1696122"/>
            <a:ext cx="6443073" cy="38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0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4023-B3E8-4A64-8FC8-C322D471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per Attempted Flip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C1C7E9-60B8-430E-B6AD-6FD0D2CD9BDC}"/>
                  </a:ext>
                </a:extLst>
              </p:cNvPr>
              <p:cNvSpPr txBox="1"/>
              <p:nvPr/>
            </p:nvSpPr>
            <p:spPr>
              <a:xfrm>
                <a:off x="3792036" y="5547360"/>
                <a:ext cx="46079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Before Nyquist 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=0.947±0.019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After Nyquist Frequency: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=1.965±0.021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BC1C7E9-60B8-430E-B6AD-6FD0D2CD9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036" y="5547360"/>
                <a:ext cx="4607928" cy="646331"/>
              </a:xfrm>
              <a:prstGeom prst="rect">
                <a:avLst/>
              </a:prstGeom>
              <a:blipFill>
                <a:blip r:embed="rId3"/>
                <a:stretch>
                  <a:fillRect l="-1058" t="-4717" r="-132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2ED8705-34F3-724A-FA25-B0EB99062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30" y="1607177"/>
            <a:ext cx="6668059" cy="39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C14F-B6FC-4BC8-BCF6-C91A874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Methods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64FBF7-8795-0BC7-240E-22E9AA819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77" y="1662072"/>
            <a:ext cx="8163046" cy="48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6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C14F-B6FC-4BC8-BCF6-C91A874D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Methods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764FBF7-8795-0BC7-240E-22E9AA819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77" y="1662072"/>
            <a:ext cx="8163046" cy="488871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70B729D-09E6-BE1A-1F9B-C63762A82C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10696" r="9267" b="1708"/>
          <a:stretch/>
        </p:blipFill>
        <p:spPr>
          <a:xfrm>
            <a:off x="2014477" y="1662072"/>
            <a:ext cx="8176995" cy="48888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E6B2EC9-5400-B6F9-F761-7AB1C1456D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10794" r="9630" b="1747"/>
          <a:stretch/>
        </p:blipFill>
        <p:spPr>
          <a:xfrm>
            <a:off x="2054662" y="1661986"/>
            <a:ext cx="8122861" cy="48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87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10B00-545F-421E-94A8-C1C195D5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Random Walks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A2076-3706-420E-A38B-6020E8C9B03F}"/>
                  </a:ext>
                </a:extLst>
              </p:cNvPr>
              <p:cNvSpPr txBox="1"/>
              <p:nvPr/>
            </p:nvSpPr>
            <p:spPr>
              <a:xfrm>
                <a:off x="5031958" y="5603240"/>
                <a:ext cx="2128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=1.997± 0.012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AA2076-3706-420E-A38B-6020E8C9B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58" y="5603240"/>
                <a:ext cx="2128083" cy="369332"/>
              </a:xfrm>
              <a:prstGeom prst="rect">
                <a:avLst/>
              </a:prstGeom>
              <a:blipFill>
                <a:blip r:embed="rId3"/>
                <a:stretch>
                  <a:fillRect l="-571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4A6EBFA-EEC6-A080-2908-971AA4B3C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4" y="1839931"/>
            <a:ext cx="10793392" cy="34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29FF51-0A40-AFB1-7871-C6BC12B668E0}"/>
              </a:ext>
            </a:extLst>
          </p:cNvPr>
          <p:cNvCxnSpPr>
            <a:cxnSpLocks/>
          </p:cNvCxnSpPr>
          <p:nvPr/>
        </p:nvCxnSpPr>
        <p:spPr>
          <a:xfrm>
            <a:off x="5072970" y="381596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8FC22E-F782-ADE6-9D9C-7C855388A579}"/>
              </a:ext>
            </a:extLst>
          </p:cNvPr>
          <p:cNvCxnSpPr>
            <a:cxnSpLocks/>
          </p:cNvCxnSpPr>
          <p:nvPr/>
        </p:nvCxnSpPr>
        <p:spPr>
          <a:xfrm>
            <a:off x="4532970" y="434509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765618-7F48-15D6-FB98-86E5E6FB0FCB}"/>
              </a:ext>
            </a:extLst>
          </p:cNvPr>
          <p:cNvCxnSpPr>
            <a:cxnSpLocks/>
          </p:cNvCxnSpPr>
          <p:nvPr/>
        </p:nvCxnSpPr>
        <p:spPr>
          <a:xfrm>
            <a:off x="2535005" y="38153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51CA22-AF1E-44B5-6846-143D2EB84019}"/>
              </a:ext>
            </a:extLst>
          </p:cNvPr>
          <p:cNvCxnSpPr>
            <a:cxnSpLocks/>
          </p:cNvCxnSpPr>
          <p:nvPr/>
        </p:nvCxnSpPr>
        <p:spPr>
          <a:xfrm>
            <a:off x="1995005" y="434450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B70C58F-1B51-4C81-8680-D4F753F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AEE6-15F6-468C-A316-71CFADBAE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Unconstrained random walks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b="0" dirty="0"/>
              </a:p>
              <a:p>
                <a:r>
                  <a:rPr lang="en-GB" sz="2400" dirty="0"/>
                  <a:t>Check if constrained random walks 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AEE6-15F6-468C-A316-71CFADBAE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" t="-2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90E7C8-75DD-194F-7F0A-EA7BF4E8F58A}"/>
              </a:ext>
            </a:extLst>
          </p:cNvPr>
          <p:cNvCxnSpPr>
            <a:cxnSpLocks/>
          </p:cNvCxnSpPr>
          <p:nvPr/>
        </p:nvCxnSpPr>
        <p:spPr>
          <a:xfrm flipV="1">
            <a:off x="2535005" y="3688051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E1E542-24F1-7B8A-E4AA-722CC1075D8D}"/>
              </a:ext>
            </a:extLst>
          </p:cNvPr>
          <p:cNvSpPr/>
          <p:nvPr/>
        </p:nvSpPr>
        <p:spPr>
          <a:xfrm>
            <a:off x="3556993" y="4131101"/>
            <a:ext cx="605788" cy="44855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D45661-9CFB-4F46-FA7C-9B48E56B84E0}"/>
              </a:ext>
            </a:extLst>
          </p:cNvPr>
          <p:cNvCxnSpPr>
            <a:cxnSpLocks/>
          </p:cNvCxnSpPr>
          <p:nvPr/>
        </p:nvCxnSpPr>
        <p:spPr>
          <a:xfrm>
            <a:off x="2969451" y="4344138"/>
            <a:ext cx="210884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79628C-25A3-A83B-E605-AA26C9562BED}"/>
              </a:ext>
            </a:extLst>
          </p:cNvPr>
          <p:cNvCxnSpPr>
            <a:cxnSpLocks/>
          </p:cNvCxnSpPr>
          <p:nvPr/>
        </p:nvCxnSpPr>
        <p:spPr>
          <a:xfrm flipV="1">
            <a:off x="2108573" y="4344138"/>
            <a:ext cx="36000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B30A44-C3D1-A530-55E8-BC3F3413750C}"/>
              </a:ext>
            </a:extLst>
          </p:cNvPr>
          <p:cNvCxnSpPr>
            <a:cxnSpLocks/>
          </p:cNvCxnSpPr>
          <p:nvPr/>
        </p:nvCxnSpPr>
        <p:spPr>
          <a:xfrm flipV="1">
            <a:off x="2535005" y="4776426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33B642-472A-9ACE-9762-18604987653B}"/>
              </a:ext>
            </a:extLst>
          </p:cNvPr>
          <p:cNvCxnSpPr>
            <a:cxnSpLocks/>
          </p:cNvCxnSpPr>
          <p:nvPr/>
        </p:nvCxnSpPr>
        <p:spPr>
          <a:xfrm>
            <a:off x="5072967" y="3822997"/>
            <a:ext cx="0" cy="828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8544B2-E4F9-E260-098A-F0FF33CEACD7}"/>
              </a:ext>
            </a:extLst>
          </p:cNvPr>
          <p:cNvCxnSpPr>
            <a:cxnSpLocks/>
          </p:cNvCxnSpPr>
          <p:nvPr/>
        </p:nvCxnSpPr>
        <p:spPr>
          <a:xfrm>
            <a:off x="5507416" y="4344724"/>
            <a:ext cx="210884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EA6157-9910-F2A7-CA68-68FD32B68E45}"/>
              </a:ext>
            </a:extLst>
          </p:cNvPr>
          <p:cNvCxnSpPr>
            <a:cxnSpLocks/>
          </p:cNvCxnSpPr>
          <p:nvPr/>
        </p:nvCxnSpPr>
        <p:spPr>
          <a:xfrm flipV="1">
            <a:off x="4646538" y="4344724"/>
            <a:ext cx="36000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B3EAA1-49EF-9179-5A71-E2689C9B8FFC}"/>
              </a:ext>
            </a:extLst>
          </p:cNvPr>
          <p:cNvCxnSpPr>
            <a:cxnSpLocks/>
          </p:cNvCxnSpPr>
          <p:nvPr/>
        </p:nvCxnSpPr>
        <p:spPr>
          <a:xfrm flipV="1">
            <a:off x="5072970" y="4777012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49A5A5B9-91FE-2649-B503-6F2AA09C2B37}"/>
              </a:ext>
            </a:extLst>
          </p:cNvPr>
          <p:cNvSpPr/>
          <p:nvPr/>
        </p:nvSpPr>
        <p:spPr>
          <a:xfrm>
            <a:off x="7106064" y="2410022"/>
            <a:ext cx="619117" cy="3872865"/>
          </a:xfrm>
          <a:prstGeom prst="leftBrace">
            <a:avLst>
              <a:gd name="adj1" fmla="val 35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45CB9A-8287-44DD-E132-AAF83F29E8F5}"/>
              </a:ext>
            </a:extLst>
          </p:cNvPr>
          <p:cNvCxnSpPr>
            <a:cxnSpLocks/>
          </p:cNvCxnSpPr>
          <p:nvPr/>
        </p:nvCxnSpPr>
        <p:spPr>
          <a:xfrm>
            <a:off x="8731491" y="5323992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E3CA34-C3A9-1F74-8438-B5713CFC12B3}"/>
              </a:ext>
            </a:extLst>
          </p:cNvPr>
          <p:cNvCxnSpPr>
            <a:cxnSpLocks/>
          </p:cNvCxnSpPr>
          <p:nvPr/>
        </p:nvCxnSpPr>
        <p:spPr>
          <a:xfrm>
            <a:off x="8191491" y="5853120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34C2BE-17FA-A82B-2306-D9F71823776F}"/>
              </a:ext>
            </a:extLst>
          </p:cNvPr>
          <p:cNvCxnSpPr>
            <a:cxnSpLocks/>
          </p:cNvCxnSpPr>
          <p:nvPr/>
        </p:nvCxnSpPr>
        <p:spPr>
          <a:xfrm>
            <a:off x="8731488" y="5331026"/>
            <a:ext cx="0" cy="828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7669883-E32D-3834-219E-C93BD19F3504}"/>
              </a:ext>
            </a:extLst>
          </p:cNvPr>
          <p:cNvCxnSpPr>
            <a:cxnSpLocks/>
          </p:cNvCxnSpPr>
          <p:nvPr/>
        </p:nvCxnSpPr>
        <p:spPr>
          <a:xfrm>
            <a:off x="9165937" y="5852753"/>
            <a:ext cx="210884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53BF88-44FB-4385-C731-0E67BC1E7F6B}"/>
              </a:ext>
            </a:extLst>
          </p:cNvPr>
          <p:cNvCxnSpPr>
            <a:cxnSpLocks/>
          </p:cNvCxnSpPr>
          <p:nvPr/>
        </p:nvCxnSpPr>
        <p:spPr>
          <a:xfrm flipH="1" flipV="1">
            <a:off x="8091699" y="5852753"/>
            <a:ext cx="36000" cy="0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33240A-8635-979B-2287-786332E4D92B}"/>
              </a:ext>
            </a:extLst>
          </p:cNvPr>
          <p:cNvCxnSpPr>
            <a:cxnSpLocks/>
          </p:cNvCxnSpPr>
          <p:nvPr/>
        </p:nvCxnSpPr>
        <p:spPr>
          <a:xfrm flipV="1">
            <a:off x="8731491" y="6285041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AD91DC-9DD6-2D51-62B5-D2E05B121D0C}"/>
              </a:ext>
            </a:extLst>
          </p:cNvPr>
          <p:cNvCxnSpPr>
            <a:cxnSpLocks/>
          </p:cNvCxnSpPr>
          <p:nvPr/>
        </p:nvCxnSpPr>
        <p:spPr>
          <a:xfrm>
            <a:off x="8731494" y="371001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233689-6497-3FE8-FE8E-F22168DDD46C}"/>
              </a:ext>
            </a:extLst>
          </p:cNvPr>
          <p:cNvCxnSpPr>
            <a:cxnSpLocks/>
          </p:cNvCxnSpPr>
          <p:nvPr/>
        </p:nvCxnSpPr>
        <p:spPr>
          <a:xfrm>
            <a:off x="8191494" y="423914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63B7A3-76A5-8F85-60A0-ED802622EDFA}"/>
              </a:ext>
            </a:extLst>
          </p:cNvPr>
          <p:cNvCxnSpPr>
            <a:cxnSpLocks/>
          </p:cNvCxnSpPr>
          <p:nvPr/>
        </p:nvCxnSpPr>
        <p:spPr>
          <a:xfrm>
            <a:off x="8731491" y="3717051"/>
            <a:ext cx="0" cy="828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C8BD8DD-4059-2272-AA0E-6148B666D6B0}"/>
              </a:ext>
            </a:extLst>
          </p:cNvPr>
          <p:cNvCxnSpPr>
            <a:cxnSpLocks/>
          </p:cNvCxnSpPr>
          <p:nvPr/>
        </p:nvCxnSpPr>
        <p:spPr>
          <a:xfrm>
            <a:off x="9165940" y="4238778"/>
            <a:ext cx="210884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F67D65-CBE5-2BC2-3AB6-40FAA952D156}"/>
              </a:ext>
            </a:extLst>
          </p:cNvPr>
          <p:cNvCxnSpPr>
            <a:cxnSpLocks/>
          </p:cNvCxnSpPr>
          <p:nvPr/>
        </p:nvCxnSpPr>
        <p:spPr>
          <a:xfrm flipV="1">
            <a:off x="8305062" y="4238778"/>
            <a:ext cx="36000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ED81DED-0833-3931-A8F0-ECDAB06F6501}"/>
              </a:ext>
            </a:extLst>
          </p:cNvPr>
          <p:cNvSpPr txBox="1"/>
          <p:nvPr/>
        </p:nvSpPr>
        <p:spPr>
          <a:xfrm flipH="1">
            <a:off x="1995005" y="3256131"/>
            <a:ext cx="1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2-in 2-out </a:t>
            </a:r>
            <a:endParaRPr lang="en-GB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1704A1-6675-55CA-3393-00B4451FA564}"/>
              </a:ext>
            </a:extLst>
          </p:cNvPr>
          <p:cNvSpPr txBox="1"/>
          <p:nvPr/>
        </p:nvSpPr>
        <p:spPr>
          <a:xfrm flipH="1">
            <a:off x="4532970" y="3209612"/>
            <a:ext cx="1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3-in 1-out </a:t>
            </a:r>
            <a:endParaRPr lang="en-GB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AD10A4-ECAE-2AD6-6E70-116DFEE52F93}"/>
              </a:ext>
            </a:extLst>
          </p:cNvPr>
          <p:cNvCxnSpPr>
            <a:cxnSpLocks/>
          </p:cNvCxnSpPr>
          <p:nvPr/>
        </p:nvCxnSpPr>
        <p:spPr>
          <a:xfrm>
            <a:off x="8731491" y="4834651"/>
            <a:ext cx="0" cy="82868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94C3DA-FFA8-89C5-CCD8-0BBD3C641A97}"/>
              </a:ext>
            </a:extLst>
          </p:cNvPr>
          <p:cNvSpPr txBox="1"/>
          <p:nvPr/>
        </p:nvSpPr>
        <p:spPr>
          <a:xfrm flipH="1">
            <a:off x="8210973" y="1387719"/>
            <a:ext cx="108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2-in 2-out </a:t>
            </a:r>
            <a:endParaRPr lang="en-GB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39CA9F-E2E0-7EDF-D678-8301D07B8C2C}"/>
              </a:ext>
            </a:extLst>
          </p:cNvPr>
          <p:cNvCxnSpPr>
            <a:cxnSpLocks/>
          </p:cNvCxnSpPr>
          <p:nvPr/>
        </p:nvCxnSpPr>
        <p:spPr>
          <a:xfrm>
            <a:off x="8750973" y="204397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30842E-3590-1359-80E1-5A652F18E3D7}"/>
              </a:ext>
            </a:extLst>
          </p:cNvPr>
          <p:cNvCxnSpPr>
            <a:cxnSpLocks/>
          </p:cNvCxnSpPr>
          <p:nvPr/>
        </p:nvCxnSpPr>
        <p:spPr>
          <a:xfrm>
            <a:off x="8210973" y="257310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7FEA85-5738-0ABB-D758-EFD2F9DED98D}"/>
              </a:ext>
            </a:extLst>
          </p:cNvPr>
          <p:cNvCxnSpPr>
            <a:cxnSpLocks/>
          </p:cNvCxnSpPr>
          <p:nvPr/>
        </p:nvCxnSpPr>
        <p:spPr>
          <a:xfrm flipV="1">
            <a:off x="8750973" y="1916651"/>
            <a:ext cx="0" cy="82868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F643782-CD27-D446-5313-E805E137C57D}"/>
              </a:ext>
            </a:extLst>
          </p:cNvPr>
          <p:cNvCxnSpPr>
            <a:cxnSpLocks/>
          </p:cNvCxnSpPr>
          <p:nvPr/>
        </p:nvCxnSpPr>
        <p:spPr>
          <a:xfrm>
            <a:off x="9185419" y="2572738"/>
            <a:ext cx="210884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A9BC27-3A1D-31ED-C658-64515840D228}"/>
              </a:ext>
            </a:extLst>
          </p:cNvPr>
          <p:cNvCxnSpPr>
            <a:cxnSpLocks/>
          </p:cNvCxnSpPr>
          <p:nvPr/>
        </p:nvCxnSpPr>
        <p:spPr>
          <a:xfrm flipV="1">
            <a:off x="8324541" y="2572738"/>
            <a:ext cx="36000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7A1106-4438-CD46-C9DD-08380C685C73}"/>
              </a:ext>
            </a:extLst>
          </p:cNvPr>
          <p:cNvCxnSpPr>
            <a:cxnSpLocks/>
          </p:cNvCxnSpPr>
          <p:nvPr/>
        </p:nvCxnSpPr>
        <p:spPr>
          <a:xfrm flipV="1">
            <a:off x="8750973" y="3005026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12A044F-45B1-9EF1-6E8C-7C42EA47DAF6}"/>
              </a:ext>
            </a:extLst>
          </p:cNvPr>
          <p:cNvCxnSpPr>
            <a:cxnSpLocks/>
          </p:cNvCxnSpPr>
          <p:nvPr/>
        </p:nvCxnSpPr>
        <p:spPr>
          <a:xfrm>
            <a:off x="10697008" y="3709650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7423479-08EC-6DAF-6130-913DDD596B24}"/>
              </a:ext>
            </a:extLst>
          </p:cNvPr>
          <p:cNvCxnSpPr>
            <a:cxnSpLocks/>
          </p:cNvCxnSpPr>
          <p:nvPr/>
        </p:nvCxnSpPr>
        <p:spPr>
          <a:xfrm>
            <a:off x="10157008" y="4238778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FB5EDCA-4F83-87AF-2FB8-A2309DAE478E}"/>
              </a:ext>
            </a:extLst>
          </p:cNvPr>
          <p:cNvCxnSpPr>
            <a:cxnSpLocks/>
          </p:cNvCxnSpPr>
          <p:nvPr/>
        </p:nvCxnSpPr>
        <p:spPr>
          <a:xfrm>
            <a:off x="10697005" y="3716684"/>
            <a:ext cx="0" cy="82868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0B74320-80A8-6E25-E926-78AC4D2D5556}"/>
              </a:ext>
            </a:extLst>
          </p:cNvPr>
          <p:cNvCxnSpPr>
            <a:cxnSpLocks/>
          </p:cNvCxnSpPr>
          <p:nvPr/>
        </p:nvCxnSpPr>
        <p:spPr>
          <a:xfrm flipH="1">
            <a:off x="11075142" y="4238411"/>
            <a:ext cx="210884" cy="0"/>
          </a:xfrm>
          <a:prstGeom prst="straightConnector1">
            <a:avLst/>
          </a:prstGeom>
          <a:ln w="730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E64D0E7-3F95-3DBB-60E8-69D1ECD6EC2B}"/>
              </a:ext>
            </a:extLst>
          </p:cNvPr>
          <p:cNvCxnSpPr>
            <a:cxnSpLocks/>
          </p:cNvCxnSpPr>
          <p:nvPr/>
        </p:nvCxnSpPr>
        <p:spPr>
          <a:xfrm flipV="1">
            <a:off x="10270576" y="4238411"/>
            <a:ext cx="36000" cy="0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1C85FEC-833B-9D04-0B0B-AED844F824DB}"/>
              </a:ext>
            </a:extLst>
          </p:cNvPr>
          <p:cNvCxnSpPr>
            <a:cxnSpLocks/>
          </p:cNvCxnSpPr>
          <p:nvPr/>
        </p:nvCxnSpPr>
        <p:spPr>
          <a:xfrm flipV="1">
            <a:off x="10697008" y="4670699"/>
            <a:ext cx="0" cy="82868"/>
          </a:xfrm>
          <a:prstGeom prst="straightConnector1">
            <a:avLst/>
          </a:prstGeom>
          <a:ln w="730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6806209-0A45-B856-CED8-8E09D9A3239F}"/>
              </a:ext>
            </a:extLst>
          </p:cNvPr>
          <p:cNvSpPr txBox="1"/>
          <p:nvPr/>
        </p:nvSpPr>
        <p:spPr>
          <a:xfrm flipH="1">
            <a:off x="10157003" y="3174728"/>
            <a:ext cx="116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4-in 0-out </a:t>
            </a:r>
            <a:endParaRPr lang="en-GB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CDBC65F-2DCA-1B18-68DB-39EE69274873}"/>
              </a:ext>
            </a:extLst>
          </p:cNvPr>
          <p:cNvSpPr txBox="1"/>
          <p:nvPr/>
        </p:nvSpPr>
        <p:spPr>
          <a:xfrm flipH="1">
            <a:off x="10008215" y="4876085"/>
            <a:ext cx="145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allowed</a:t>
            </a:r>
            <a:endParaRPr lang="en-GB" dirty="0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0AE02A0F-0E3C-024E-729F-A4CCBB1D12B4}"/>
              </a:ext>
            </a:extLst>
          </p:cNvPr>
          <p:cNvSpPr/>
          <p:nvPr/>
        </p:nvSpPr>
        <p:spPr>
          <a:xfrm>
            <a:off x="6118825" y="4131101"/>
            <a:ext cx="605788" cy="44855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82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CA58-47C7-8D31-715F-15894AA9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35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F480-8092-8DFD-453C-DDCDEEBEC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extra stuff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05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9AB6-EC08-43E6-A167-CAC12C9F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BB63-0AC9-4C23-925E-CC2785CB3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Characterise the behaviour of </a:t>
            </a:r>
            <a:r>
              <a:rPr lang="en-GB" sz="2400" b="1" dirty="0"/>
              <a:t>noise spectral density </a:t>
            </a:r>
            <a:r>
              <a:rPr lang="en-GB" sz="2400" dirty="0"/>
              <a:t>of </a:t>
            </a:r>
            <a:r>
              <a:rPr lang="en-GB" sz="2400" b="1" dirty="0"/>
              <a:t>2D nearest-neighbour spin ice model</a:t>
            </a:r>
            <a:r>
              <a:rPr lang="en-GB" sz="2400" dirty="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Find out which of the two contradicting papers are correct: Kirschner et al [1] or Samarakoon et al [2].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Use </a:t>
            </a:r>
            <a:r>
              <a:rPr lang="en-GB" sz="2400" b="1" dirty="0"/>
              <a:t>Monte Carlo method </a:t>
            </a:r>
            <a:r>
              <a:rPr lang="en-GB" sz="2400" dirty="0"/>
              <a:t>to check the form of the noise spectral density.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54348-4665-48E2-927A-1BC676D8253B}"/>
              </a:ext>
            </a:extLst>
          </p:cNvPr>
          <p:cNvSpPr txBox="1"/>
          <p:nvPr/>
        </p:nvSpPr>
        <p:spPr>
          <a:xfrm>
            <a:off x="5257800" y="365125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effectLst/>
                <a:latin typeface="Nimbus Roman No9 L"/>
                <a:ea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 sz="1050" dirty="0"/>
              <a:t>F. K. K. Kirschner et al. Proposal for the detection of magnetic monopoles in spin ice via nanoscale magnetometry. Phys. Rev. B, 97:140402, (2018).</a:t>
            </a:r>
          </a:p>
          <a:p>
            <a:r>
              <a:rPr lang="en-GB" sz="1050" dirty="0">
                <a:solidFill>
                  <a:srgbClr val="000000"/>
                </a:solidFill>
                <a:latin typeface="Nimbus Roman No9 L"/>
                <a:ea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GB" sz="1050" dirty="0"/>
              <a:t>A. M. Samarakoon et al. Anomalous magnetic noise in an imperfectly flat landscape in the topological magnet Dy2Ti2O7. Proceedings of the National Academy of Sciences, 119(5), (2022).</a:t>
            </a:r>
            <a:endParaRPr lang="en-GB" sz="1050" dirty="0">
              <a:effectLst/>
              <a:latin typeface="Nimbus Roman No9 L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6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14C97D-0B7F-883F-F59B-080B5176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26" y="418160"/>
            <a:ext cx="8886948" cy="5142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7E76B-F0AA-2720-7F19-77099A0BED2C}"/>
              </a:ext>
            </a:extLst>
          </p:cNvPr>
          <p:cNvSpPr txBox="1"/>
          <p:nvPr/>
        </p:nvSpPr>
        <p:spPr>
          <a:xfrm>
            <a:off x="3049044" y="5911023"/>
            <a:ext cx="60939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A. M. Samarakoon, S. A.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Grigera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D. A. Tennant, A.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Kirste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B.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Klemke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P.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Strehlow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M. Meissner, J. N.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Hallén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L. Jaubert, C.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Castelnovo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, and R. </a:t>
            </a:r>
            <a:r>
              <a:rPr lang="en-GB" sz="1050" kern="1200" dirty="0" err="1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Moessner</a:t>
            </a:r>
            <a:r>
              <a:rPr lang="en-GB" sz="1050" kern="1200" dirty="0">
                <a:solidFill>
                  <a:srgbClr val="000000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. Anomalous magnetic noise in an imperfectly flat landscape in the topological magnet Dy2Ti2O7. Proceedings of the National Academy of Sciences, 119(5), (2022).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64790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16BD-C251-4D6A-885B-F634BC02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Ising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ABC0-D639-4EF2-B9C5-DC9EB6BA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9484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simple model to demonstrate spin 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 low temperatures, tends to ordered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 high temperatures, completely random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 ground state, we have 2 in 2 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first excited state is 3 in 1 out / 1 in 3 out</a:t>
            </a:r>
            <a:endParaRPr lang="en-GB" sz="2400" dirty="0"/>
          </a:p>
        </p:txBody>
      </p:sp>
      <p:graphicFrame>
        <p:nvGraphicFramePr>
          <p:cNvPr id="171" name="Table 170">
            <a:extLst>
              <a:ext uri="{FF2B5EF4-FFF2-40B4-BE49-F238E27FC236}">
                <a16:creationId xmlns:a16="http://schemas.microsoft.com/office/drawing/2014/main" id="{8380E460-218D-4F0B-9AE2-AA7A40BB0ACD}"/>
              </a:ext>
            </a:extLst>
          </p:cNvPr>
          <p:cNvGraphicFramePr>
            <a:graphicFrameLocks noGrp="1"/>
          </p:cNvGraphicFramePr>
          <p:nvPr/>
        </p:nvGraphicFramePr>
        <p:xfrm>
          <a:off x="8850433" y="2492328"/>
          <a:ext cx="2520000" cy="252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0000">
                  <a:extLst>
                    <a:ext uri="{9D8B030D-6E8A-4147-A177-3AD203B41FA5}">
                      <a16:colId xmlns:a16="http://schemas.microsoft.com/office/drawing/2014/main" val="3274518596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2991213722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611066027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06420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82260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16120"/>
                  </a:ext>
                </a:extLst>
              </a:tr>
            </a:tbl>
          </a:graphicData>
        </a:graphic>
      </p:graphicFrame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C50D97C-F184-49F8-BA12-95F8CCBC83FC}"/>
              </a:ext>
            </a:extLst>
          </p:cNvPr>
          <p:cNvCxnSpPr>
            <a:cxnSpLocks/>
          </p:cNvCxnSpPr>
          <p:nvPr/>
        </p:nvCxnSpPr>
        <p:spPr>
          <a:xfrm>
            <a:off x="8838050" y="249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>
            <a:extLst>
              <a:ext uri="{FF2B5EF4-FFF2-40B4-BE49-F238E27FC236}">
                <a16:creationId xmlns:a16="http://schemas.microsoft.com/office/drawing/2014/main" id="{ECC255CB-ED2F-4017-A666-43AB6748B441}"/>
              </a:ext>
            </a:extLst>
          </p:cNvPr>
          <p:cNvSpPr/>
          <p:nvPr/>
        </p:nvSpPr>
        <p:spPr>
          <a:xfrm>
            <a:off x="9120990" y="274680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91608D7-FFDB-4435-ACD6-B2D2698E51E4}"/>
              </a:ext>
            </a:extLst>
          </p:cNvPr>
          <p:cNvSpPr/>
          <p:nvPr/>
        </p:nvSpPr>
        <p:spPr>
          <a:xfrm>
            <a:off x="9956176" y="274680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FC02733D-2AAA-4D01-B0AF-61795C342356}"/>
              </a:ext>
            </a:extLst>
          </p:cNvPr>
          <p:cNvSpPr/>
          <p:nvPr/>
        </p:nvSpPr>
        <p:spPr>
          <a:xfrm>
            <a:off x="10791362" y="274680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65570F32-D78E-49A2-922D-BF216D4DDBAC}"/>
              </a:ext>
            </a:extLst>
          </p:cNvPr>
          <p:cNvSpPr/>
          <p:nvPr/>
        </p:nvSpPr>
        <p:spPr>
          <a:xfrm>
            <a:off x="9120990" y="2742172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F5B6FAA1-B482-4317-8586-90D7DAA691B3}"/>
              </a:ext>
            </a:extLst>
          </p:cNvPr>
          <p:cNvSpPr/>
          <p:nvPr/>
        </p:nvSpPr>
        <p:spPr>
          <a:xfrm>
            <a:off x="9120990" y="36246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3022060-818E-4D14-9948-3A3719CD84FE}"/>
              </a:ext>
            </a:extLst>
          </p:cNvPr>
          <p:cNvSpPr/>
          <p:nvPr/>
        </p:nvSpPr>
        <p:spPr>
          <a:xfrm>
            <a:off x="9956176" y="36246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656E1E1F-4EFD-48C2-9B48-A9A928F887B4}"/>
              </a:ext>
            </a:extLst>
          </p:cNvPr>
          <p:cNvSpPr/>
          <p:nvPr/>
        </p:nvSpPr>
        <p:spPr>
          <a:xfrm>
            <a:off x="10791362" y="3624625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461DAAAF-6C84-4003-8634-CA4918F21976}"/>
              </a:ext>
            </a:extLst>
          </p:cNvPr>
          <p:cNvSpPr/>
          <p:nvPr/>
        </p:nvSpPr>
        <p:spPr>
          <a:xfrm>
            <a:off x="9120990" y="3619996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9C016C79-2239-49E8-832B-DD8327BBF24B}"/>
              </a:ext>
            </a:extLst>
          </p:cNvPr>
          <p:cNvSpPr/>
          <p:nvPr/>
        </p:nvSpPr>
        <p:spPr>
          <a:xfrm>
            <a:off x="9120990" y="44262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B35352D-42B1-4F99-BAEF-693E9B1037E5}"/>
              </a:ext>
            </a:extLst>
          </p:cNvPr>
          <p:cNvSpPr/>
          <p:nvPr/>
        </p:nvSpPr>
        <p:spPr>
          <a:xfrm>
            <a:off x="9956176" y="44262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C081665-5A02-492F-98DD-9BC34DE2499A}"/>
              </a:ext>
            </a:extLst>
          </p:cNvPr>
          <p:cNvSpPr/>
          <p:nvPr/>
        </p:nvSpPr>
        <p:spPr>
          <a:xfrm>
            <a:off x="10791362" y="4426249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F8EAF6ED-1722-4A0D-B5F0-4E3C45709248}"/>
              </a:ext>
            </a:extLst>
          </p:cNvPr>
          <p:cNvSpPr/>
          <p:nvPr/>
        </p:nvSpPr>
        <p:spPr>
          <a:xfrm>
            <a:off x="9120990" y="4421620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8173B28E-7102-4D59-A148-45A2A29DEAAB}"/>
              </a:ext>
            </a:extLst>
          </p:cNvPr>
          <p:cNvCxnSpPr>
            <a:cxnSpLocks/>
          </p:cNvCxnSpPr>
          <p:nvPr/>
        </p:nvCxnSpPr>
        <p:spPr>
          <a:xfrm>
            <a:off x="9681965" y="249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AB74DF7B-B40B-462B-9536-ECA97AC1C68E}"/>
              </a:ext>
            </a:extLst>
          </p:cNvPr>
          <p:cNvCxnSpPr>
            <a:cxnSpLocks/>
          </p:cNvCxnSpPr>
          <p:nvPr/>
        </p:nvCxnSpPr>
        <p:spPr>
          <a:xfrm>
            <a:off x="10525880" y="249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6E5EBA0C-9038-4DA0-9550-E6B4C54A4FBA}"/>
              </a:ext>
            </a:extLst>
          </p:cNvPr>
          <p:cNvCxnSpPr>
            <a:cxnSpLocks/>
          </p:cNvCxnSpPr>
          <p:nvPr/>
        </p:nvCxnSpPr>
        <p:spPr>
          <a:xfrm>
            <a:off x="11350350" y="249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2036E0B-8FC6-40D7-B66E-0B44FF405DA8}"/>
              </a:ext>
            </a:extLst>
          </p:cNvPr>
          <p:cNvCxnSpPr>
            <a:cxnSpLocks/>
          </p:cNvCxnSpPr>
          <p:nvPr/>
        </p:nvCxnSpPr>
        <p:spPr>
          <a:xfrm>
            <a:off x="8838050" y="332481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73C50D44-05FF-45C6-9139-5D25DFA37510}"/>
              </a:ext>
            </a:extLst>
          </p:cNvPr>
          <p:cNvCxnSpPr>
            <a:cxnSpLocks/>
          </p:cNvCxnSpPr>
          <p:nvPr/>
        </p:nvCxnSpPr>
        <p:spPr>
          <a:xfrm>
            <a:off x="9681965" y="332481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D86F3336-89FE-4AFA-9E60-7E941F311C3F}"/>
              </a:ext>
            </a:extLst>
          </p:cNvPr>
          <p:cNvCxnSpPr>
            <a:cxnSpLocks/>
          </p:cNvCxnSpPr>
          <p:nvPr/>
        </p:nvCxnSpPr>
        <p:spPr>
          <a:xfrm>
            <a:off x="10525880" y="332481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63ABBFBE-7ADF-4495-9CE8-60E20EED3900}"/>
              </a:ext>
            </a:extLst>
          </p:cNvPr>
          <p:cNvCxnSpPr>
            <a:cxnSpLocks/>
          </p:cNvCxnSpPr>
          <p:nvPr/>
        </p:nvCxnSpPr>
        <p:spPr>
          <a:xfrm>
            <a:off x="11350350" y="332481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9B62A8C-2FD2-46AC-AD52-DD00F7697558}"/>
              </a:ext>
            </a:extLst>
          </p:cNvPr>
          <p:cNvCxnSpPr>
            <a:cxnSpLocks/>
          </p:cNvCxnSpPr>
          <p:nvPr/>
        </p:nvCxnSpPr>
        <p:spPr>
          <a:xfrm>
            <a:off x="8838050" y="417063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BB1B9C1-FB80-4AF5-B826-173C4855E2E4}"/>
              </a:ext>
            </a:extLst>
          </p:cNvPr>
          <p:cNvCxnSpPr>
            <a:cxnSpLocks/>
          </p:cNvCxnSpPr>
          <p:nvPr/>
        </p:nvCxnSpPr>
        <p:spPr>
          <a:xfrm>
            <a:off x="9681965" y="417063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FCCC0F9-B5F5-4F69-9A04-137E6EC9B0BA}"/>
              </a:ext>
            </a:extLst>
          </p:cNvPr>
          <p:cNvCxnSpPr>
            <a:cxnSpLocks/>
          </p:cNvCxnSpPr>
          <p:nvPr/>
        </p:nvCxnSpPr>
        <p:spPr>
          <a:xfrm>
            <a:off x="10525880" y="417063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90B997E-4B37-4789-95A7-3C2B6F35AEA6}"/>
              </a:ext>
            </a:extLst>
          </p:cNvPr>
          <p:cNvCxnSpPr>
            <a:cxnSpLocks/>
          </p:cNvCxnSpPr>
          <p:nvPr/>
        </p:nvCxnSpPr>
        <p:spPr>
          <a:xfrm>
            <a:off x="11350350" y="4170633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963AEDAC-0244-4D13-8C31-40AEC8122DF5}"/>
              </a:ext>
            </a:extLst>
          </p:cNvPr>
          <p:cNvCxnSpPr>
            <a:cxnSpLocks/>
          </p:cNvCxnSpPr>
          <p:nvPr/>
        </p:nvCxnSpPr>
        <p:spPr>
          <a:xfrm>
            <a:off x="8838050" y="501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DD84696D-7E4B-4717-9338-74D9DBA3217D}"/>
              </a:ext>
            </a:extLst>
          </p:cNvPr>
          <p:cNvCxnSpPr>
            <a:cxnSpLocks/>
          </p:cNvCxnSpPr>
          <p:nvPr/>
        </p:nvCxnSpPr>
        <p:spPr>
          <a:xfrm>
            <a:off x="9681965" y="501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CD8410B1-B156-4F74-A989-C1C0028F7871}"/>
              </a:ext>
            </a:extLst>
          </p:cNvPr>
          <p:cNvCxnSpPr>
            <a:cxnSpLocks/>
          </p:cNvCxnSpPr>
          <p:nvPr/>
        </p:nvCxnSpPr>
        <p:spPr>
          <a:xfrm>
            <a:off x="10525880" y="501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B395DF3-50C5-42D4-BD3D-DFD96891EF35}"/>
              </a:ext>
            </a:extLst>
          </p:cNvPr>
          <p:cNvCxnSpPr>
            <a:cxnSpLocks/>
          </p:cNvCxnSpPr>
          <p:nvPr/>
        </p:nvCxnSpPr>
        <p:spPr>
          <a:xfrm>
            <a:off x="11350350" y="5012328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832753D-955E-4844-BD42-CE2F2860AFB9}"/>
              </a:ext>
            </a:extLst>
          </p:cNvPr>
          <p:cNvCxnSpPr>
            <a:cxnSpLocks/>
          </p:cNvCxnSpPr>
          <p:nvPr/>
        </p:nvCxnSpPr>
        <p:spPr>
          <a:xfrm flipH="1" flipV="1">
            <a:off x="9583015" y="3324813"/>
            <a:ext cx="137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1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4031-C70A-4720-B88A-EBA8F24F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Magnetisation</a:t>
            </a:r>
            <a:r>
              <a:rPr lang="en-US" dirty="0"/>
              <a:t> vs Temperature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E57A-BA0D-44D8-843B-A36BAB479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Magnetisation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Where S is the total spin and N is the total number of lattice points</a:t>
                </a:r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F3E57A-BA0D-44D8-843B-A36BAB479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8963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68FABE-85F4-4FFA-BFDD-32D336810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1" y="394825"/>
            <a:ext cx="10889778" cy="60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7D82-FEF9-430F-9E3C-4616A437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PM-FM Transition</a:t>
            </a:r>
            <a:endParaRPr lang="en-GB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448E097-1A59-4B8E-B148-E8D5BB7A4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2131377"/>
            <a:ext cx="4549140" cy="3040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77436-A7C5-4063-86A7-3B4649A4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121587"/>
            <a:ext cx="5686477" cy="2907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252B-E09A-45C3-BD81-EC9BCE1C22AB}"/>
              </a:ext>
            </a:extLst>
          </p:cNvPr>
          <p:cNvSpPr txBox="1"/>
          <p:nvPr/>
        </p:nvSpPr>
        <p:spPr>
          <a:xfrm>
            <a:off x="7838608" y="336461"/>
            <a:ext cx="41808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 thesis: Two-dimensional spin-ice and the sixteen-vertex model, Demian Levis, LPTHE 2005.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735E9-1ED3-4ADE-80B4-103E3EE33330}"/>
                  </a:ext>
                </a:extLst>
              </p:cNvPr>
              <p:cNvSpPr txBox="1"/>
              <p:nvPr/>
            </p:nvSpPr>
            <p:spPr>
              <a:xfrm>
                <a:off x="6404023" y="4079281"/>
                <a:ext cx="6094970" cy="1371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3735E9-1ED3-4ADE-80B4-103E3EE33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23" y="4079281"/>
                <a:ext cx="6094970" cy="13713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2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19DD-2807-9824-F494-F3CA9A19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C5C5-3B79-93D1-2A84-16C2B425D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Background </a:t>
            </a:r>
          </a:p>
          <a:p>
            <a:r>
              <a:rPr lang="en-US" sz="2800" dirty="0"/>
              <a:t>Methods</a:t>
            </a:r>
          </a:p>
          <a:p>
            <a:r>
              <a:rPr lang="en-GB" sz="2800" dirty="0"/>
              <a:t>Results</a:t>
            </a:r>
          </a:p>
          <a:p>
            <a:r>
              <a:rPr lang="en-GB" sz="28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95616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F869-4AB5-BF76-0215-14F152F5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599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51CE-0C25-45F7-91A3-68373328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 Ice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45A77-50ED-4964-8A7F-FEEA22C030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57400"/>
                <a:ext cx="7274559" cy="4038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A material with no single minimal energy state due to </a:t>
                </a:r>
                <a:r>
                  <a:rPr lang="en-US" sz="2000" b="1" dirty="0"/>
                  <a:t>geometric frustration</a:t>
                </a:r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3D bulk spin ice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T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000" b="0" dirty="0"/>
                  <a:t>.</a:t>
                </a:r>
              </a:p>
              <a:p>
                <a:r>
                  <a:rPr lang="en-GB" sz="2000" dirty="0"/>
                  <a:t>Artificial 2D spin ice.</a:t>
                </a:r>
              </a:p>
              <a:p>
                <a:r>
                  <a:rPr lang="en-GB" sz="2000" dirty="0"/>
                  <a:t>Excitations of </a:t>
                </a:r>
                <a:r>
                  <a:rPr lang="en-GB" sz="2000" b="1" dirty="0"/>
                  <a:t>emergent magnetic monopoles</a:t>
                </a:r>
                <a:r>
                  <a:rPr lang="en-GB" sz="2000" dirty="0"/>
                  <a:t>.</a:t>
                </a:r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845A77-50ED-4964-8A7F-FEEA22C030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57400"/>
                <a:ext cx="7274559" cy="4038600"/>
              </a:xfrm>
              <a:blipFill>
                <a:blip r:embed="rId3"/>
                <a:stretch>
                  <a:fillRect t="-16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BB831FC-9D8D-4070-A2A9-1B570A35D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919" y="845814"/>
            <a:ext cx="2741761" cy="240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433F4-D012-4E16-88EC-FC0CAEB94EF0}"/>
              </a:ext>
            </a:extLst>
          </p:cNvPr>
          <p:cNvSpPr txBox="1"/>
          <p:nvPr/>
        </p:nvSpPr>
        <p:spPr>
          <a:xfrm>
            <a:off x="8940798" y="230182"/>
            <a:ext cx="3048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Jaubert, L et al. (2009). The </a:t>
            </a:r>
            <a:r>
              <a:rPr lang="en-GB" sz="900" dirty="0" err="1"/>
              <a:t>Kasteleyn</a:t>
            </a:r>
            <a:r>
              <a:rPr lang="en-GB" sz="900" dirty="0"/>
              <a:t> transition in three dimensions: Spin ice in a [100] field. Journal of Physics Conference Series. 145. 10.1088/1742-6596/145/1/012024.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B63C785-8626-459B-A742-5C0E1AE31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949" y="3365494"/>
            <a:ext cx="2609699" cy="259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C32221-F4D1-41BC-8AC7-F1D8AD0D4D22}"/>
              </a:ext>
            </a:extLst>
          </p:cNvPr>
          <p:cNvSpPr txBox="1"/>
          <p:nvPr/>
        </p:nvSpPr>
        <p:spPr>
          <a:xfrm>
            <a:off x="9093919" y="5965052"/>
            <a:ext cx="274176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M. </a:t>
            </a:r>
            <a:r>
              <a:rPr lang="en-GB" sz="900" dirty="0" err="1"/>
              <a:t>Goryca</a:t>
            </a:r>
            <a:r>
              <a:rPr lang="en-GB" sz="900" dirty="0"/>
              <a:t>, et al. Field-induced magnetic monopole plasma in artificial spin ice. Phys. Rev. X, 11:011042, March 2021.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8F03E59-F2BD-C4CD-3AFB-64EAA28D61FB}"/>
              </a:ext>
            </a:extLst>
          </p:cNvPr>
          <p:cNvSpPr/>
          <p:nvPr/>
        </p:nvSpPr>
        <p:spPr>
          <a:xfrm>
            <a:off x="4722486" y="4810903"/>
            <a:ext cx="1373513" cy="1224000"/>
          </a:xfrm>
          <a:prstGeom prst="triangl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64578D-4404-0C9F-161D-2CB3EF2268FF}"/>
              </a:ext>
            </a:extLst>
          </p:cNvPr>
          <p:cNvCxnSpPr>
            <a:cxnSpLocks/>
          </p:cNvCxnSpPr>
          <p:nvPr/>
        </p:nvCxnSpPr>
        <p:spPr>
          <a:xfrm flipV="1">
            <a:off x="5409243" y="4582002"/>
            <a:ext cx="0" cy="540000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DA74FC-6161-24E7-76C9-0A006C27412E}"/>
              </a:ext>
            </a:extLst>
          </p:cNvPr>
          <p:cNvCxnSpPr>
            <a:cxnSpLocks/>
          </p:cNvCxnSpPr>
          <p:nvPr/>
        </p:nvCxnSpPr>
        <p:spPr>
          <a:xfrm>
            <a:off x="4722487" y="5815977"/>
            <a:ext cx="0" cy="540000"/>
          </a:xfrm>
          <a:prstGeom prst="straightConnector1">
            <a:avLst/>
          </a:prstGeom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462857-6533-6C57-3F1B-18C465895DC1}"/>
              </a:ext>
            </a:extLst>
          </p:cNvPr>
          <p:cNvCxnSpPr>
            <a:cxnSpLocks/>
          </p:cNvCxnSpPr>
          <p:nvPr/>
        </p:nvCxnSpPr>
        <p:spPr>
          <a:xfrm flipV="1">
            <a:off x="6094088" y="5764903"/>
            <a:ext cx="0" cy="540000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9E1B35-0CAC-CBDC-12CC-3D2FE835BF01}"/>
              </a:ext>
            </a:extLst>
          </p:cNvPr>
          <p:cNvCxnSpPr>
            <a:cxnSpLocks/>
          </p:cNvCxnSpPr>
          <p:nvPr/>
        </p:nvCxnSpPr>
        <p:spPr>
          <a:xfrm>
            <a:off x="6094088" y="5815977"/>
            <a:ext cx="0" cy="540000"/>
          </a:xfrm>
          <a:prstGeom prst="straightConnector1">
            <a:avLst/>
          </a:prstGeom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AF8F-EC7B-4336-B3FE-1F6D8BC9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</a:t>
            </a:r>
            <a:r>
              <a:rPr lang="en-US" dirty="0" err="1"/>
              <a:t>Neighbour</a:t>
            </a:r>
            <a:r>
              <a:rPr lang="en-US" dirty="0"/>
              <a:t>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42F6D-A05A-7DDD-EE33-2DF5A5117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05" y="2026121"/>
            <a:ext cx="9872871" cy="4038600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Spins along edges.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Finite configurations - </a:t>
            </a:r>
            <a:r>
              <a:rPr lang="en-US" sz="2000" b="1" dirty="0"/>
              <a:t>16 vertex model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Energies of vertices known.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Excitations cause emergent magnetic monopoles.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03A742-654C-0F77-AAD3-465919AD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82518"/>
              </p:ext>
            </p:extLst>
          </p:nvPr>
        </p:nvGraphicFramePr>
        <p:xfrm>
          <a:off x="9138022" y="2145720"/>
          <a:ext cx="2520000" cy="252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0000">
                  <a:extLst>
                    <a:ext uri="{9D8B030D-6E8A-4147-A177-3AD203B41FA5}">
                      <a16:colId xmlns:a16="http://schemas.microsoft.com/office/drawing/2014/main" val="3274518596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2991213722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611066027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06420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82260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16120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ADADBD-AE9B-65F2-8044-2729B5258382}"/>
              </a:ext>
            </a:extLst>
          </p:cNvPr>
          <p:cNvCxnSpPr>
            <a:cxnSpLocks/>
          </p:cNvCxnSpPr>
          <p:nvPr/>
        </p:nvCxnSpPr>
        <p:spPr>
          <a:xfrm>
            <a:off x="9537119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1FA8634-5E4C-937E-28FB-D218F5EDA634}"/>
              </a:ext>
            </a:extLst>
          </p:cNvPr>
          <p:cNvSpPr/>
          <p:nvPr/>
        </p:nvSpPr>
        <p:spPr>
          <a:xfrm>
            <a:off x="9408579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8E216B-A0C8-290F-0086-885757F087E1}"/>
              </a:ext>
            </a:extLst>
          </p:cNvPr>
          <p:cNvSpPr/>
          <p:nvPr/>
        </p:nvSpPr>
        <p:spPr>
          <a:xfrm>
            <a:off x="10243765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347E9A-4944-C588-8966-B91F9E5B2C65}"/>
              </a:ext>
            </a:extLst>
          </p:cNvPr>
          <p:cNvSpPr/>
          <p:nvPr/>
        </p:nvSpPr>
        <p:spPr>
          <a:xfrm>
            <a:off x="11078951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373020-62B6-1BA7-2D5C-8D18E597CAD7}"/>
              </a:ext>
            </a:extLst>
          </p:cNvPr>
          <p:cNvSpPr/>
          <p:nvPr/>
        </p:nvSpPr>
        <p:spPr>
          <a:xfrm>
            <a:off x="9408579" y="239556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ED2296-342D-6453-8E95-E8F753FC1D2F}"/>
              </a:ext>
            </a:extLst>
          </p:cNvPr>
          <p:cNvSpPr/>
          <p:nvPr/>
        </p:nvSpPr>
        <p:spPr>
          <a:xfrm>
            <a:off x="9408579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2A7658-80AF-2BF5-0648-3FD284E48F22}"/>
              </a:ext>
            </a:extLst>
          </p:cNvPr>
          <p:cNvSpPr/>
          <p:nvPr/>
        </p:nvSpPr>
        <p:spPr>
          <a:xfrm>
            <a:off x="10243765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3CAB86-CD50-17B7-9518-5D4D1D15821A}"/>
              </a:ext>
            </a:extLst>
          </p:cNvPr>
          <p:cNvSpPr/>
          <p:nvPr/>
        </p:nvSpPr>
        <p:spPr>
          <a:xfrm>
            <a:off x="11078951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8E3D4A-1716-AA45-7E81-A81B1BF59DF0}"/>
              </a:ext>
            </a:extLst>
          </p:cNvPr>
          <p:cNvSpPr/>
          <p:nvPr/>
        </p:nvSpPr>
        <p:spPr>
          <a:xfrm>
            <a:off x="9408579" y="3273388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0EDAC38-3464-9E27-FB1D-BCEDE40052A8}"/>
              </a:ext>
            </a:extLst>
          </p:cNvPr>
          <p:cNvSpPr/>
          <p:nvPr/>
        </p:nvSpPr>
        <p:spPr>
          <a:xfrm>
            <a:off x="9408579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0FC39B-5F26-5CEE-46F7-9E503B97A1F5}"/>
              </a:ext>
            </a:extLst>
          </p:cNvPr>
          <p:cNvSpPr/>
          <p:nvPr/>
        </p:nvSpPr>
        <p:spPr>
          <a:xfrm>
            <a:off x="10243765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1E51A3-2BFB-8BEC-EF9B-E0FA1A4ACFEA}"/>
              </a:ext>
            </a:extLst>
          </p:cNvPr>
          <p:cNvSpPr/>
          <p:nvPr/>
        </p:nvSpPr>
        <p:spPr>
          <a:xfrm>
            <a:off x="11078951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B300A87-15AE-6890-2F5B-7AD215A2F348}"/>
              </a:ext>
            </a:extLst>
          </p:cNvPr>
          <p:cNvSpPr/>
          <p:nvPr/>
        </p:nvSpPr>
        <p:spPr>
          <a:xfrm>
            <a:off x="9408579" y="4075012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DA414F-1846-CE5C-D8A3-6D489F4F1F8F}"/>
              </a:ext>
            </a:extLst>
          </p:cNvPr>
          <p:cNvCxnSpPr>
            <a:cxnSpLocks/>
          </p:cNvCxnSpPr>
          <p:nvPr/>
        </p:nvCxnSpPr>
        <p:spPr>
          <a:xfrm>
            <a:off x="10381034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74D526-661D-DAED-F3A3-89808E7CBE99}"/>
              </a:ext>
            </a:extLst>
          </p:cNvPr>
          <p:cNvCxnSpPr>
            <a:cxnSpLocks/>
          </p:cNvCxnSpPr>
          <p:nvPr/>
        </p:nvCxnSpPr>
        <p:spPr>
          <a:xfrm>
            <a:off x="11224949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3B8BE7-CFA8-E367-5809-6AA2DBA96904}"/>
              </a:ext>
            </a:extLst>
          </p:cNvPr>
          <p:cNvCxnSpPr>
            <a:cxnSpLocks/>
          </p:cNvCxnSpPr>
          <p:nvPr/>
        </p:nvCxnSpPr>
        <p:spPr>
          <a:xfrm>
            <a:off x="9114195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DD05FE-3E30-27D5-E0D4-D16BD23E41A8}"/>
              </a:ext>
            </a:extLst>
          </p:cNvPr>
          <p:cNvCxnSpPr>
            <a:cxnSpLocks/>
          </p:cNvCxnSpPr>
          <p:nvPr/>
        </p:nvCxnSpPr>
        <p:spPr>
          <a:xfrm>
            <a:off x="9537119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6C040-B341-B619-00D1-440DE261855A}"/>
              </a:ext>
            </a:extLst>
          </p:cNvPr>
          <p:cNvCxnSpPr>
            <a:cxnSpLocks/>
          </p:cNvCxnSpPr>
          <p:nvPr/>
        </p:nvCxnSpPr>
        <p:spPr>
          <a:xfrm>
            <a:off x="10381034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873189-9C90-1A1D-C6D1-5199867CFF5E}"/>
              </a:ext>
            </a:extLst>
          </p:cNvPr>
          <p:cNvCxnSpPr>
            <a:cxnSpLocks/>
          </p:cNvCxnSpPr>
          <p:nvPr/>
        </p:nvCxnSpPr>
        <p:spPr>
          <a:xfrm>
            <a:off x="11224949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EB2048-8ECB-1FA4-08A4-224FEBCB9DEE}"/>
              </a:ext>
            </a:extLst>
          </p:cNvPr>
          <p:cNvCxnSpPr>
            <a:cxnSpLocks/>
          </p:cNvCxnSpPr>
          <p:nvPr/>
        </p:nvCxnSpPr>
        <p:spPr>
          <a:xfrm>
            <a:off x="9114195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A389D8-B550-D83D-21D9-D4F8B5DFD42D}"/>
              </a:ext>
            </a:extLst>
          </p:cNvPr>
          <p:cNvCxnSpPr>
            <a:cxnSpLocks/>
          </p:cNvCxnSpPr>
          <p:nvPr/>
        </p:nvCxnSpPr>
        <p:spPr>
          <a:xfrm>
            <a:off x="9537119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AFB98E-3066-AC47-41A9-8885ED4F71CD}"/>
              </a:ext>
            </a:extLst>
          </p:cNvPr>
          <p:cNvCxnSpPr>
            <a:cxnSpLocks/>
          </p:cNvCxnSpPr>
          <p:nvPr/>
        </p:nvCxnSpPr>
        <p:spPr>
          <a:xfrm>
            <a:off x="10381034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35F065-B89F-8E00-46F0-11387CBC9C8B}"/>
              </a:ext>
            </a:extLst>
          </p:cNvPr>
          <p:cNvCxnSpPr>
            <a:cxnSpLocks/>
          </p:cNvCxnSpPr>
          <p:nvPr/>
        </p:nvCxnSpPr>
        <p:spPr>
          <a:xfrm>
            <a:off x="11224949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A3578A-AD1A-D3BF-DA62-573C372C3BBE}"/>
              </a:ext>
            </a:extLst>
          </p:cNvPr>
          <p:cNvCxnSpPr>
            <a:cxnSpLocks/>
          </p:cNvCxnSpPr>
          <p:nvPr/>
        </p:nvCxnSpPr>
        <p:spPr>
          <a:xfrm>
            <a:off x="9114195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C634C6-3995-19F6-2EB1-F396D8DB9AF0}"/>
              </a:ext>
            </a:extLst>
          </p:cNvPr>
          <p:cNvCxnSpPr>
            <a:cxnSpLocks/>
          </p:cNvCxnSpPr>
          <p:nvPr/>
        </p:nvCxnSpPr>
        <p:spPr>
          <a:xfrm>
            <a:off x="9537119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15FAA5-8FE7-3053-18E5-06613AE6565D}"/>
              </a:ext>
            </a:extLst>
          </p:cNvPr>
          <p:cNvCxnSpPr>
            <a:cxnSpLocks/>
          </p:cNvCxnSpPr>
          <p:nvPr/>
        </p:nvCxnSpPr>
        <p:spPr>
          <a:xfrm>
            <a:off x="10381034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9366012-1FB5-BBDC-876C-A81796C51F86}"/>
              </a:ext>
            </a:extLst>
          </p:cNvPr>
          <p:cNvCxnSpPr>
            <a:cxnSpLocks/>
          </p:cNvCxnSpPr>
          <p:nvPr/>
        </p:nvCxnSpPr>
        <p:spPr>
          <a:xfrm>
            <a:off x="11224949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E57DA9-35C0-C138-2515-AB3BBA1BBCC1}"/>
              </a:ext>
            </a:extLst>
          </p:cNvPr>
          <p:cNvCxnSpPr>
            <a:cxnSpLocks/>
          </p:cNvCxnSpPr>
          <p:nvPr/>
        </p:nvCxnSpPr>
        <p:spPr>
          <a:xfrm flipH="1" flipV="1">
            <a:off x="10282084" y="2986460"/>
            <a:ext cx="137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15F323-4933-FE65-77E9-2FDB9BC7893D}"/>
              </a:ext>
            </a:extLst>
          </p:cNvPr>
          <p:cNvCxnSpPr>
            <a:cxnSpLocks/>
          </p:cNvCxnSpPr>
          <p:nvPr/>
        </p:nvCxnSpPr>
        <p:spPr>
          <a:xfrm>
            <a:off x="9967635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58710F-2AB5-6BE4-57BC-6303B4E75F14}"/>
              </a:ext>
            </a:extLst>
          </p:cNvPr>
          <p:cNvCxnSpPr>
            <a:cxnSpLocks/>
          </p:cNvCxnSpPr>
          <p:nvPr/>
        </p:nvCxnSpPr>
        <p:spPr>
          <a:xfrm>
            <a:off x="9967635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E2948D-A955-5E14-5F05-ED1D6930AA72}"/>
              </a:ext>
            </a:extLst>
          </p:cNvPr>
          <p:cNvCxnSpPr>
            <a:cxnSpLocks/>
          </p:cNvCxnSpPr>
          <p:nvPr/>
        </p:nvCxnSpPr>
        <p:spPr>
          <a:xfrm>
            <a:off x="9967635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36494F9-FE8E-E07C-6DA0-49790439673C}"/>
              </a:ext>
            </a:extLst>
          </p:cNvPr>
          <p:cNvCxnSpPr>
            <a:cxnSpLocks/>
          </p:cNvCxnSpPr>
          <p:nvPr/>
        </p:nvCxnSpPr>
        <p:spPr>
          <a:xfrm>
            <a:off x="10799739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31C9CA-46BC-CE6F-AF8F-919A4F702F3C}"/>
              </a:ext>
            </a:extLst>
          </p:cNvPr>
          <p:cNvCxnSpPr>
            <a:cxnSpLocks/>
          </p:cNvCxnSpPr>
          <p:nvPr/>
        </p:nvCxnSpPr>
        <p:spPr>
          <a:xfrm>
            <a:off x="10799739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76E152-EDA0-C689-3F7C-5B01B15A2A14}"/>
              </a:ext>
            </a:extLst>
          </p:cNvPr>
          <p:cNvCxnSpPr>
            <a:cxnSpLocks/>
          </p:cNvCxnSpPr>
          <p:nvPr/>
        </p:nvCxnSpPr>
        <p:spPr>
          <a:xfrm>
            <a:off x="10799739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5286BD-60A0-EA94-88E9-AD128CEADD81}"/>
              </a:ext>
            </a:extLst>
          </p:cNvPr>
          <p:cNvCxnSpPr>
            <a:cxnSpLocks/>
          </p:cNvCxnSpPr>
          <p:nvPr/>
        </p:nvCxnSpPr>
        <p:spPr>
          <a:xfrm>
            <a:off x="11653179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0E036A-C448-425D-C0AB-E89F6089351F}"/>
              </a:ext>
            </a:extLst>
          </p:cNvPr>
          <p:cNvCxnSpPr>
            <a:cxnSpLocks/>
          </p:cNvCxnSpPr>
          <p:nvPr/>
        </p:nvCxnSpPr>
        <p:spPr>
          <a:xfrm>
            <a:off x="11653179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91D2D2-47A8-C4D8-6EA9-BFFF58E41D85}"/>
              </a:ext>
            </a:extLst>
          </p:cNvPr>
          <p:cNvCxnSpPr>
            <a:cxnSpLocks/>
          </p:cNvCxnSpPr>
          <p:nvPr/>
        </p:nvCxnSpPr>
        <p:spPr>
          <a:xfrm>
            <a:off x="11653179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9A500F3-02DF-51C1-635B-5AEAB09F6F9D}"/>
              </a:ext>
            </a:extLst>
          </p:cNvPr>
          <p:cNvSpPr/>
          <p:nvPr/>
        </p:nvSpPr>
        <p:spPr>
          <a:xfrm>
            <a:off x="9744221" y="2740161"/>
            <a:ext cx="468000" cy="4680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ED55DB7-9591-339B-7C37-EF337F9C3B15}"/>
              </a:ext>
            </a:extLst>
          </p:cNvPr>
          <p:cNvSpPr/>
          <p:nvPr/>
        </p:nvSpPr>
        <p:spPr>
          <a:xfrm>
            <a:off x="10581000" y="2740161"/>
            <a:ext cx="468000" cy="468000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84AE5709-4E95-2DAC-530A-5BDD29EAC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99"/>
          <a:stretch/>
        </p:blipFill>
        <p:spPr>
          <a:xfrm>
            <a:off x="3714514" y="4194162"/>
            <a:ext cx="4729841" cy="239909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3F34B5-CE45-3515-A4D3-FE71D5D6CEC0}"/>
              </a:ext>
            </a:extLst>
          </p:cNvPr>
          <p:cNvSpPr txBox="1"/>
          <p:nvPr/>
        </p:nvSpPr>
        <p:spPr>
          <a:xfrm>
            <a:off x="8365981" y="6184320"/>
            <a:ext cx="3826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+mj-lt"/>
              </a:rPr>
              <a:t>D. Levis. Two-dimensional Spin Ice and the Sixteen-Vertex Model. PhD thesis, </a:t>
            </a:r>
            <a:r>
              <a:rPr lang="en-GB" sz="900" dirty="0" err="1">
                <a:latin typeface="+mj-lt"/>
              </a:rPr>
              <a:t>Universite</a:t>
            </a:r>
            <a:r>
              <a:rPr lang="en-GB" sz="900" dirty="0">
                <a:latin typeface="+mj-lt"/>
              </a:rPr>
              <a:t> Pierre et Marie Curie - Paris VI, (2012). 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3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53AB-66D9-5DD8-8FCD-39057342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C9C98-EB40-FBFA-8131-6F39433B5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2057400"/>
                <a:ext cx="7800556" cy="4038600"/>
              </a:xfrm>
            </p:spPr>
            <p:txBody>
              <a:bodyPr/>
              <a:lstStyle/>
              <a:p>
                <a:r>
                  <a:rPr lang="en-US" dirty="0"/>
                  <a:t>Random point on lattice is chosen.</a:t>
                </a:r>
              </a:p>
              <a:p>
                <a:r>
                  <a:rPr lang="en-US" dirty="0"/>
                  <a:t>Change in energy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due to flip is found: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–</a:t>
                </a:r>
                <a:r>
                  <a:rPr lang="en-US" dirty="0" err="1"/>
                  <a:t>ve</a:t>
                </a:r>
                <a:r>
                  <a:rPr lang="en-US" dirty="0"/>
                  <a:t>, change allowed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+</a:t>
                </a:r>
                <a:r>
                  <a:rPr lang="en-US" dirty="0" err="1"/>
                  <a:t>ve</a:t>
                </a:r>
                <a:r>
                  <a:rPr lang="en-US" dirty="0"/>
                  <a:t>, flip checked with 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000" dirty="0"/>
              </a:p>
              <a:p>
                <a:r>
                  <a:rPr lang="en-US" dirty="0"/>
                  <a:t>1 MC step = 1 time step.</a:t>
                </a:r>
              </a:p>
              <a:p>
                <a:r>
                  <a:rPr lang="en-US" dirty="0"/>
                  <a:t>Measurements of </a:t>
                </a:r>
                <a:r>
                  <a:rPr lang="en-US" b="1" dirty="0" err="1"/>
                  <a:t>magnetisation</a:t>
                </a:r>
                <a:r>
                  <a:rPr lang="en-US" dirty="0"/>
                  <a:t> taken at:</a:t>
                </a:r>
              </a:p>
              <a:p>
                <a:pPr lvl="1"/>
                <a:r>
                  <a:rPr lang="en-US" dirty="0"/>
                  <a:t>Each MC step</a:t>
                </a:r>
              </a:p>
              <a:p>
                <a:pPr lvl="1"/>
                <a:r>
                  <a:rPr lang="en-US" dirty="0"/>
                  <a:t>Each attempted flip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7C9C98-EB40-FBFA-8131-6F39433B5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2057400"/>
                <a:ext cx="7800556" cy="4038600"/>
              </a:xfrm>
              <a:blipFill>
                <a:blip r:embed="rId3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A34B4033-B15A-6AF4-AA32-DAFC43E7C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648329"/>
              </p:ext>
            </p:extLst>
          </p:nvPr>
        </p:nvGraphicFramePr>
        <p:xfrm>
          <a:off x="9138022" y="2145720"/>
          <a:ext cx="2520000" cy="252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40000">
                  <a:extLst>
                    <a:ext uri="{9D8B030D-6E8A-4147-A177-3AD203B41FA5}">
                      <a16:colId xmlns:a16="http://schemas.microsoft.com/office/drawing/2014/main" val="3274518596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2991213722"/>
                    </a:ext>
                  </a:extLst>
                </a:gridCol>
                <a:gridCol w="840000">
                  <a:extLst>
                    <a:ext uri="{9D8B030D-6E8A-4147-A177-3AD203B41FA5}">
                      <a16:colId xmlns:a16="http://schemas.microsoft.com/office/drawing/2014/main" val="611066027"/>
                    </a:ext>
                  </a:extLst>
                </a:gridCol>
              </a:tblGrid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GB" sz="1100" spc="30" dirty="0">
                          <a:effectLst/>
                        </a:rPr>
                        <a:t> </a:t>
                      </a: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06420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822608"/>
                  </a:ext>
                </a:extLst>
              </a:tr>
              <a:tr h="840000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GB" sz="1100" spc="30" dirty="0">
                        <a:effectLst/>
                        <a:latin typeface="Georgia Pro" panose="020405020504050203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16120"/>
                  </a:ext>
                </a:extLst>
              </a:tr>
            </a:tbl>
          </a:graphicData>
        </a:graphic>
      </p:graphicFrame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F649E0-CC9C-0ED5-DB28-A3DC9847508E}"/>
              </a:ext>
            </a:extLst>
          </p:cNvPr>
          <p:cNvCxnSpPr>
            <a:cxnSpLocks/>
          </p:cNvCxnSpPr>
          <p:nvPr/>
        </p:nvCxnSpPr>
        <p:spPr>
          <a:xfrm>
            <a:off x="9537119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86B1A477-FC7B-BF45-005C-FF6751B584DD}"/>
              </a:ext>
            </a:extLst>
          </p:cNvPr>
          <p:cNvSpPr/>
          <p:nvPr/>
        </p:nvSpPr>
        <p:spPr>
          <a:xfrm>
            <a:off x="9408579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2F5CA6D-C162-C0C7-5A4C-4C8DC9CBF763}"/>
              </a:ext>
            </a:extLst>
          </p:cNvPr>
          <p:cNvSpPr/>
          <p:nvPr/>
        </p:nvSpPr>
        <p:spPr>
          <a:xfrm>
            <a:off x="10243765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858C049-1585-B785-11CB-322281031E1F}"/>
              </a:ext>
            </a:extLst>
          </p:cNvPr>
          <p:cNvSpPr/>
          <p:nvPr/>
        </p:nvSpPr>
        <p:spPr>
          <a:xfrm>
            <a:off x="11078951" y="2400193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68905F-9A9A-1F9B-6334-BA4E4940758F}"/>
              </a:ext>
            </a:extLst>
          </p:cNvPr>
          <p:cNvSpPr/>
          <p:nvPr/>
        </p:nvSpPr>
        <p:spPr>
          <a:xfrm>
            <a:off x="9408579" y="2395564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32D2E7C-6908-4AB5-B2CB-3951C49C89F8}"/>
              </a:ext>
            </a:extLst>
          </p:cNvPr>
          <p:cNvSpPr/>
          <p:nvPr/>
        </p:nvSpPr>
        <p:spPr>
          <a:xfrm>
            <a:off x="9408579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91AD5A1-17FE-7E1D-3243-9A00C1C65B25}"/>
              </a:ext>
            </a:extLst>
          </p:cNvPr>
          <p:cNvSpPr/>
          <p:nvPr/>
        </p:nvSpPr>
        <p:spPr>
          <a:xfrm>
            <a:off x="10243765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AFC8101-AB4C-C1DA-626F-F3F5CCFB01F2}"/>
              </a:ext>
            </a:extLst>
          </p:cNvPr>
          <p:cNvSpPr/>
          <p:nvPr/>
        </p:nvSpPr>
        <p:spPr>
          <a:xfrm>
            <a:off x="11078951" y="3278017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5885502-A6F4-9769-7BB1-04FF6A5C5A80}"/>
              </a:ext>
            </a:extLst>
          </p:cNvPr>
          <p:cNvSpPr/>
          <p:nvPr/>
        </p:nvSpPr>
        <p:spPr>
          <a:xfrm>
            <a:off x="9408579" y="3273388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513C6EC-405B-3480-C453-356CD4AB45BB}"/>
              </a:ext>
            </a:extLst>
          </p:cNvPr>
          <p:cNvSpPr/>
          <p:nvPr/>
        </p:nvSpPr>
        <p:spPr>
          <a:xfrm>
            <a:off x="9408579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431F8AA-7BB4-2414-0F03-9C73061A55DA}"/>
              </a:ext>
            </a:extLst>
          </p:cNvPr>
          <p:cNvSpPr/>
          <p:nvPr/>
        </p:nvSpPr>
        <p:spPr>
          <a:xfrm>
            <a:off x="10243765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85556A8-C140-C088-4608-439C72B8886A}"/>
              </a:ext>
            </a:extLst>
          </p:cNvPr>
          <p:cNvSpPr/>
          <p:nvPr/>
        </p:nvSpPr>
        <p:spPr>
          <a:xfrm>
            <a:off x="11078951" y="4079641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27CCCC6-2378-014D-24EC-5165B22A008A}"/>
              </a:ext>
            </a:extLst>
          </p:cNvPr>
          <p:cNvSpPr/>
          <p:nvPr/>
        </p:nvSpPr>
        <p:spPr>
          <a:xfrm>
            <a:off x="9408579" y="4075012"/>
            <a:ext cx="288000" cy="28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465034A-0636-B61B-AD4C-6188DF6362E3}"/>
              </a:ext>
            </a:extLst>
          </p:cNvPr>
          <p:cNvCxnSpPr>
            <a:cxnSpLocks/>
          </p:cNvCxnSpPr>
          <p:nvPr/>
        </p:nvCxnSpPr>
        <p:spPr>
          <a:xfrm>
            <a:off x="10381034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A5BEB9E-9843-298D-9B4C-2F677C9FC29F}"/>
              </a:ext>
            </a:extLst>
          </p:cNvPr>
          <p:cNvCxnSpPr>
            <a:cxnSpLocks/>
          </p:cNvCxnSpPr>
          <p:nvPr/>
        </p:nvCxnSpPr>
        <p:spPr>
          <a:xfrm>
            <a:off x="11224949" y="214572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602B3F7-4C07-A3BE-07EA-55564A50DC96}"/>
              </a:ext>
            </a:extLst>
          </p:cNvPr>
          <p:cNvCxnSpPr>
            <a:cxnSpLocks/>
          </p:cNvCxnSpPr>
          <p:nvPr/>
        </p:nvCxnSpPr>
        <p:spPr>
          <a:xfrm>
            <a:off x="9114195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F7A5255-C04E-52AF-2D3E-6853AB901DAB}"/>
              </a:ext>
            </a:extLst>
          </p:cNvPr>
          <p:cNvCxnSpPr>
            <a:cxnSpLocks/>
          </p:cNvCxnSpPr>
          <p:nvPr/>
        </p:nvCxnSpPr>
        <p:spPr>
          <a:xfrm>
            <a:off x="9537119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A6216B0-493D-E164-549C-610870B73D25}"/>
              </a:ext>
            </a:extLst>
          </p:cNvPr>
          <p:cNvCxnSpPr>
            <a:cxnSpLocks/>
          </p:cNvCxnSpPr>
          <p:nvPr/>
        </p:nvCxnSpPr>
        <p:spPr>
          <a:xfrm>
            <a:off x="10381034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85DD764-588B-F321-3E10-474743D7556B}"/>
              </a:ext>
            </a:extLst>
          </p:cNvPr>
          <p:cNvCxnSpPr>
            <a:cxnSpLocks/>
          </p:cNvCxnSpPr>
          <p:nvPr/>
        </p:nvCxnSpPr>
        <p:spPr>
          <a:xfrm>
            <a:off x="11224949" y="298646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6639508-5B79-7260-5896-BC1360ABCBBE}"/>
              </a:ext>
            </a:extLst>
          </p:cNvPr>
          <p:cNvCxnSpPr>
            <a:cxnSpLocks/>
          </p:cNvCxnSpPr>
          <p:nvPr/>
        </p:nvCxnSpPr>
        <p:spPr>
          <a:xfrm>
            <a:off x="9114195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83EB4D3-7DBE-5248-CFE8-FC65FD0352FA}"/>
              </a:ext>
            </a:extLst>
          </p:cNvPr>
          <p:cNvCxnSpPr>
            <a:cxnSpLocks/>
          </p:cNvCxnSpPr>
          <p:nvPr/>
        </p:nvCxnSpPr>
        <p:spPr>
          <a:xfrm>
            <a:off x="9537119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37961B-0209-2092-E6CC-8B42EAC782FC}"/>
              </a:ext>
            </a:extLst>
          </p:cNvPr>
          <p:cNvCxnSpPr>
            <a:cxnSpLocks/>
          </p:cNvCxnSpPr>
          <p:nvPr/>
        </p:nvCxnSpPr>
        <p:spPr>
          <a:xfrm>
            <a:off x="10381034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4EA1A15-9A22-E9DE-812D-2206422BEC6F}"/>
              </a:ext>
            </a:extLst>
          </p:cNvPr>
          <p:cNvCxnSpPr>
            <a:cxnSpLocks/>
          </p:cNvCxnSpPr>
          <p:nvPr/>
        </p:nvCxnSpPr>
        <p:spPr>
          <a:xfrm>
            <a:off x="11224949" y="382593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D9644A-E992-940E-2A6E-3BF1BCE2F2FF}"/>
              </a:ext>
            </a:extLst>
          </p:cNvPr>
          <p:cNvCxnSpPr>
            <a:cxnSpLocks/>
          </p:cNvCxnSpPr>
          <p:nvPr/>
        </p:nvCxnSpPr>
        <p:spPr>
          <a:xfrm>
            <a:off x="9114195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F82F2C8-2775-8935-6930-87858C24B051}"/>
              </a:ext>
            </a:extLst>
          </p:cNvPr>
          <p:cNvCxnSpPr>
            <a:cxnSpLocks/>
          </p:cNvCxnSpPr>
          <p:nvPr/>
        </p:nvCxnSpPr>
        <p:spPr>
          <a:xfrm>
            <a:off x="9537119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FE46425-2C35-808F-4668-AE261C697883}"/>
              </a:ext>
            </a:extLst>
          </p:cNvPr>
          <p:cNvCxnSpPr>
            <a:cxnSpLocks/>
          </p:cNvCxnSpPr>
          <p:nvPr/>
        </p:nvCxnSpPr>
        <p:spPr>
          <a:xfrm>
            <a:off x="10381034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8FD8628-EDDC-849E-6076-5E0CAFCA2F80}"/>
              </a:ext>
            </a:extLst>
          </p:cNvPr>
          <p:cNvCxnSpPr>
            <a:cxnSpLocks/>
          </p:cNvCxnSpPr>
          <p:nvPr/>
        </p:nvCxnSpPr>
        <p:spPr>
          <a:xfrm>
            <a:off x="11224949" y="4667625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9F8E1B0-87EC-395E-D675-D39F8E087E94}"/>
              </a:ext>
            </a:extLst>
          </p:cNvPr>
          <p:cNvCxnSpPr>
            <a:cxnSpLocks/>
          </p:cNvCxnSpPr>
          <p:nvPr/>
        </p:nvCxnSpPr>
        <p:spPr>
          <a:xfrm flipH="1" flipV="1">
            <a:off x="10282084" y="2986460"/>
            <a:ext cx="137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9AEA999-064E-0F6D-55E5-673D92A9E83E}"/>
              </a:ext>
            </a:extLst>
          </p:cNvPr>
          <p:cNvCxnSpPr>
            <a:cxnSpLocks/>
          </p:cNvCxnSpPr>
          <p:nvPr/>
        </p:nvCxnSpPr>
        <p:spPr>
          <a:xfrm>
            <a:off x="9967635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0FF82A0-F15B-4CB7-07A3-116578800D1F}"/>
              </a:ext>
            </a:extLst>
          </p:cNvPr>
          <p:cNvCxnSpPr>
            <a:cxnSpLocks/>
          </p:cNvCxnSpPr>
          <p:nvPr/>
        </p:nvCxnSpPr>
        <p:spPr>
          <a:xfrm>
            <a:off x="9967635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9B250EF-737F-3059-4007-2E7DF335C56F}"/>
              </a:ext>
            </a:extLst>
          </p:cNvPr>
          <p:cNvCxnSpPr>
            <a:cxnSpLocks/>
          </p:cNvCxnSpPr>
          <p:nvPr/>
        </p:nvCxnSpPr>
        <p:spPr>
          <a:xfrm>
            <a:off x="9967635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DA66996-9D7A-E9A3-D299-61E9C6052957}"/>
              </a:ext>
            </a:extLst>
          </p:cNvPr>
          <p:cNvCxnSpPr>
            <a:cxnSpLocks/>
          </p:cNvCxnSpPr>
          <p:nvPr/>
        </p:nvCxnSpPr>
        <p:spPr>
          <a:xfrm>
            <a:off x="10799739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C53C0D3-7863-8D81-8121-1B95561BF8E8}"/>
              </a:ext>
            </a:extLst>
          </p:cNvPr>
          <p:cNvCxnSpPr>
            <a:cxnSpLocks/>
          </p:cNvCxnSpPr>
          <p:nvPr/>
        </p:nvCxnSpPr>
        <p:spPr>
          <a:xfrm>
            <a:off x="10799739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9C820C0-13CA-36CF-F1A1-3D6E58E93117}"/>
              </a:ext>
            </a:extLst>
          </p:cNvPr>
          <p:cNvCxnSpPr>
            <a:cxnSpLocks/>
          </p:cNvCxnSpPr>
          <p:nvPr/>
        </p:nvCxnSpPr>
        <p:spPr>
          <a:xfrm>
            <a:off x="10799739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CC5677-A4A7-B737-D66B-41591D84C0AE}"/>
              </a:ext>
            </a:extLst>
          </p:cNvPr>
          <p:cNvCxnSpPr>
            <a:cxnSpLocks/>
          </p:cNvCxnSpPr>
          <p:nvPr/>
        </p:nvCxnSpPr>
        <p:spPr>
          <a:xfrm>
            <a:off x="11653179" y="255720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C45B163-F2B6-5476-2837-C15865691B8F}"/>
              </a:ext>
            </a:extLst>
          </p:cNvPr>
          <p:cNvCxnSpPr>
            <a:cxnSpLocks/>
          </p:cNvCxnSpPr>
          <p:nvPr/>
        </p:nvCxnSpPr>
        <p:spPr>
          <a:xfrm>
            <a:off x="11653179" y="339794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783CDDD-B0D7-CCA8-AD98-63D01B09DEC5}"/>
              </a:ext>
            </a:extLst>
          </p:cNvPr>
          <p:cNvCxnSpPr>
            <a:cxnSpLocks/>
          </p:cNvCxnSpPr>
          <p:nvPr/>
        </p:nvCxnSpPr>
        <p:spPr>
          <a:xfrm>
            <a:off x="11653179" y="4237410"/>
            <a:ext cx="137240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8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D4A4-46AE-4B36-A712-0E3F803E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Monopoles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937A1-8B22-4841-97BA-4C41326161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95094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Varying </a:t>
                </a:r>
                <a:r>
                  <a:rPr lang="en-GB" b="1" dirty="0"/>
                  <a:t>B</a:t>
                </a:r>
                <a:r>
                  <a:rPr lang="en-GB" dirty="0"/>
                  <a:t> field across sample.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b="1" dirty="0"/>
                  <a:t>B</a:t>
                </a:r>
                <a:r>
                  <a:rPr lang="en-GB" dirty="0"/>
                  <a:t> field defined by energy of vertices.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b="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937A1-8B22-4841-97BA-4C41326161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95094"/>
              </a:xfrm>
              <a:blipFill>
                <a:blip r:embed="rId3"/>
                <a:stretch>
                  <a:fillRect t="-15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2AFC42D-157C-4080-A337-CEB559FB4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81" y="3616960"/>
            <a:ext cx="2923237" cy="2910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8E79EC-18FC-4774-BDDF-8676806AB42F}"/>
              </a:ext>
            </a:extLst>
          </p:cNvPr>
          <p:cNvSpPr txBox="1"/>
          <p:nvPr/>
        </p:nvSpPr>
        <p:spPr>
          <a:xfrm>
            <a:off x="8219440" y="255657"/>
            <a:ext cx="379476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M. </a:t>
            </a:r>
            <a:r>
              <a:rPr lang="en-GB" sz="900" dirty="0" err="1"/>
              <a:t>Goryca</a:t>
            </a:r>
            <a:r>
              <a:rPr lang="en-GB" sz="900" dirty="0"/>
              <a:t>, X. Zhang, J. Li, A. L. Balk, J. D. Watts, C. Leighton, C. </a:t>
            </a:r>
            <a:r>
              <a:rPr lang="en-GB" sz="900" dirty="0" err="1"/>
              <a:t>Nisoli</a:t>
            </a:r>
            <a:r>
              <a:rPr lang="en-GB" sz="900" dirty="0"/>
              <a:t>, P. Schiffer, and S. A. Crooker. Field-induced magnetic monopole plasma in artificial spin ice. Phys. Rev. X, 11:011042, March 2021.</a:t>
            </a:r>
          </a:p>
        </p:txBody>
      </p:sp>
    </p:spTree>
    <p:extLst>
      <p:ext uri="{BB962C8B-B14F-4D97-AF65-F5344CB8AC3E}">
        <p14:creationId xmlns:p14="http://schemas.microsoft.com/office/powerpoint/2010/main" val="393879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16C3-965B-44AA-96A3-861235E4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Spectral Density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6677F-5E6D-4AB8-9885-52CEFDA89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Noise in system found through </a:t>
                </a:r>
                <a:r>
                  <a:rPr lang="en-GB" b="1" dirty="0"/>
                  <a:t>Fourier transform </a:t>
                </a:r>
                <a:r>
                  <a:rPr lang="en-GB" dirty="0"/>
                  <a:t>of </a:t>
                </a:r>
                <a:r>
                  <a:rPr lang="en-GB" b="1" dirty="0"/>
                  <a:t>autocorrelation function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342900" indent="-342900"/>
                <a:r>
                  <a:rPr lang="en-GB" b="1" dirty="0"/>
                  <a:t>Decay Exponent</a:t>
                </a:r>
                <a:r>
                  <a:rPr lang="en-GB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F6677F-5E6D-4AB8-9885-52CEFDA89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94" t="-19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B6D8446-1E0C-9F76-DF74-808802C68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77926"/>
              </p:ext>
            </p:extLst>
          </p:nvPr>
        </p:nvGraphicFramePr>
        <p:xfrm>
          <a:off x="7781447" y="4892041"/>
          <a:ext cx="3604712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2356">
                  <a:extLst>
                    <a:ext uri="{9D8B030D-6E8A-4147-A177-3AD203B41FA5}">
                      <a16:colId xmlns:a16="http://schemas.microsoft.com/office/drawing/2014/main" val="4083983505"/>
                    </a:ext>
                  </a:extLst>
                </a:gridCol>
                <a:gridCol w="1802356">
                  <a:extLst>
                    <a:ext uri="{9D8B030D-6E8A-4147-A177-3AD203B41FA5}">
                      <a16:colId xmlns:a16="http://schemas.microsoft.com/office/drawing/2014/main" val="3333555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Decay Exponent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Colour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Red/Brownian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3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Pink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6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White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5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23095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db74b30-9568-4856-bdbf-06759778fcbc}" enabled="0" method="" siteId="{bdb74b30-9568-4856-bdbf-06759778fcb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28961</TotalTime>
  <Words>1401</Words>
  <Application>Microsoft Office PowerPoint</Application>
  <PresentationFormat>Widescreen</PresentationFormat>
  <Paragraphs>170</Paragraphs>
  <Slides>24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Candara</vt:lpstr>
      <vt:lpstr>Corbel</vt:lpstr>
      <vt:lpstr>Georgia Pro</vt:lpstr>
      <vt:lpstr>Nimbus Roman No9 L</vt:lpstr>
      <vt:lpstr>Basis</vt:lpstr>
      <vt:lpstr>Noise In Artificial Spin Ices</vt:lpstr>
      <vt:lpstr>Objectives</vt:lpstr>
      <vt:lpstr>Overview</vt:lpstr>
      <vt:lpstr>Background</vt:lpstr>
      <vt:lpstr>Spin Ice</vt:lpstr>
      <vt:lpstr>Nearest Neighbour Model</vt:lpstr>
      <vt:lpstr>Monte Carlo Method</vt:lpstr>
      <vt:lpstr>Dynamics of Monopoles</vt:lpstr>
      <vt:lpstr>Power Spectral Density</vt:lpstr>
      <vt:lpstr>Nyquist Frequency</vt:lpstr>
      <vt:lpstr>Results</vt:lpstr>
      <vt:lpstr>Measurement per MC step</vt:lpstr>
      <vt:lpstr>Measurement per Attempted Flip</vt:lpstr>
      <vt:lpstr>Comparison of Methods</vt:lpstr>
      <vt:lpstr>Comparison of Methods</vt:lpstr>
      <vt:lpstr>Unconstrained Random Walks</vt:lpstr>
      <vt:lpstr>Future Work</vt:lpstr>
      <vt:lpstr>Any questions?</vt:lpstr>
      <vt:lpstr>Some extra stuff</vt:lpstr>
      <vt:lpstr>PowerPoint Presentation</vt:lpstr>
      <vt:lpstr>Ising Model</vt:lpstr>
      <vt:lpstr>Magnetisation vs Temperature</vt:lpstr>
      <vt:lpstr>PowerPoint Presentation</vt:lpstr>
      <vt:lpstr>PM-FM Transition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Noise In Artificial Spin Ices</dc:title>
  <dc:creator>Anujan Ganeshalingam</dc:creator>
  <cp:lastModifiedBy>Anujan Ganeshalingam</cp:lastModifiedBy>
  <cp:revision>1</cp:revision>
  <dcterms:created xsi:type="dcterms:W3CDTF">2021-10-21T12:26:02Z</dcterms:created>
  <dcterms:modified xsi:type="dcterms:W3CDTF">2022-06-08T20:24:47Z</dcterms:modified>
</cp:coreProperties>
</file>